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 id="2147483677" r:id="rId6"/>
    <p:sldMasterId id="214748367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Lst>
  <p:sldSz cy="5143500" cx="9144000"/>
  <p:notesSz cx="6858000" cy="9144000"/>
  <p:embeddedFontLst>
    <p:embeddedFont>
      <p:font typeface="Ubuntu"/>
      <p:regular r:id="rId57"/>
      <p:bold r:id="rId58"/>
      <p:italic r:id="rId59"/>
      <p:boldItalic r:id="rId60"/>
    </p:embeddedFont>
    <p:embeddedFont>
      <p:font typeface="Ubuntu Light"/>
      <p:regular r:id="rId61"/>
      <p:bold r:id="rId62"/>
      <p:italic r:id="rId63"/>
      <p:boldItalic r:id="rId64"/>
    </p:embeddedFont>
    <p:embeddedFont>
      <p:font typeface="Proxima Nova"/>
      <p:regular r:id="rId65"/>
      <p:bold r:id="rId66"/>
      <p:italic r:id="rId67"/>
      <p:boldItalic r:id="rId68"/>
    </p:embeddedFont>
    <p:embeddedFont>
      <p:font typeface="Roboto Medium"/>
      <p:regular r:id="rId69"/>
      <p:bold r:id="rId70"/>
      <p:italic r:id="rId71"/>
      <p:boldItalic r:id="rId72"/>
    </p:embeddedFont>
    <p:embeddedFont>
      <p:font typeface="Ubuntu Medium"/>
      <p:regular r:id="rId73"/>
      <p:bold r:id="rId74"/>
      <p:italic r:id="rId75"/>
      <p:boldItalic r:id="rId76"/>
    </p:embeddedFont>
    <p:embeddedFont>
      <p:font typeface="Amatic SC"/>
      <p:regular r:id="rId77"/>
      <p:bold r:id="rId78"/>
    </p:embeddedFont>
    <p:embeddedFont>
      <p:font typeface="Arvo"/>
      <p:regular r:id="rId79"/>
      <p:bold r:id="rId80"/>
      <p:italic r:id="rId81"/>
      <p:boldItalic r:id="rId82"/>
    </p:embeddedFont>
    <p:embeddedFont>
      <p:font typeface="Bodoni"/>
      <p:regular r:id="rId83"/>
      <p:bold r:id="rId84"/>
      <p:italic r:id="rId85"/>
      <p:boldItalic r:id="rId86"/>
    </p:embeddedFont>
    <p:embeddedFont>
      <p:font typeface="Proxima Nova Semibold"/>
      <p:regular r:id="rId87"/>
      <p:bold r:id="rId88"/>
      <p:boldItalic r:id="rId89"/>
    </p:embeddedFont>
    <p:embeddedFont>
      <p:font typeface="Quicksand Light"/>
      <p:regular r:id="rId90"/>
      <p:bold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A4A3A4"/>
          </p15:clr>
        </p15:guide>
        <p15:guide id="2" orient="horz" pos="3053">
          <p15:clr>
            <a:srgbClr val="A4A3A4"/>
          </p15:clr>
        </p15:guide>
        <p15:guide id="3" orient="horz" pos="287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132026-29B4-4EAC-9494-84C606D6B3D7}">
  <a:tblStyle styleId="{DC132026-29B4-4EAC-9494-84C606D6B3D7}" styleName="Table_0">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6F1D111-DF81-4919-B196-2355C11C0685}"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3053" orient="horz"/>
        <p:guide pos="287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Bodoni-bold.fntdata"/><Relationship Id="rId83" Type="http://schemas.openxmlformats.org/officeDocument/2006/relationships/font" Target="fonts/Bodoni-regular.fntdata"/><Relationship Id="rId42" Type="http://schemas.openxmlformats.org/officeDocument/2006/relationships/slide" Target="slides/slide34.xml"/><Relationship Id="rId86" Type="http://schemas.openxmlformats.org/officeDocument/2006/relationships/font" Target="fonts/Bodoni-boldItalic.fntdata"/><Relationship Id="rId41" Type="http://schemas.openxmlformats.org/officeDocument/2006/relationships/slide" Target="slides/slide33.xml"/><Relationship Id="rId85" Type="http://schemas.openxmlformats.org/officeDocument/2006/relationships/font" Target="fonts/Bodoni-italic.fntdata"/><Relationship Id="rId44" Type="http://schemas.openxmlformats.org/officeDocument/2006/relationships/slide" Target="slides/slide36.xml"/><Relationship Id="rId88" Type="http://schemas.openxmlformats.org/officeDocument/2006/relationships/font" Target="fonts/ProximaNovaSemibold-bold.fntdata"/><Relationship Id="rId43" Type="http://schemas.openxmlformats.org/officeDocument/2006/relationships/slide" Target="slides/slide35.xml"/><Relationship Id="rId87" Type="http://schemas.openxmlformats.org/officeDocument/2006/relationships/font" Target="fonts/ProximaNovaSemibold-regular.fntdata"/><Relationship Id="rId46" Type="http://schemas.openxmlformats.org/officeDocument/2006/relationships/slide" Target="slides/slide38.xml"/><Relationship Id="rId45" Type="http://schemas.openxmlformats.org/officeDocument/2006/relationships/slide" Target="slides/slide37.xml"/><Relationship Id="rId89" Type="http://schemas.openxmlformats.org/officeDocument/2006/relationships/font" Target="fonts/ProximaNovaSemibold-boldItalic.fntdata"/><Relationship Id="rId80" Type="http://schemas.openxmlformats.org/officeDocument/2006/relationships/font" Target="fonts/Arvo-bold.fntdata"/><Relationship Id="rId82" Type="http://schemas.openxmlformats.org/officeDocument/2006/relationships/font" Target="fonts/Arvo-boldItalic.fntdata"/><Relationship Id="rId81" Type="http://schemas.openxmlformats.org/officeDocument/2006/relationships/font" Target="fonts/Arv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UbuntuMedium-regular.fntdata"/><Relationship Id="rId72" Type="http://schemas.openxmlformats.org/officeDocument/2006/relationships/font" Target="fonts/RobotoMedium-boldItalic.fntdata"/><Relationship Id="rId31" Type="http://schemas.openxmlformats.org/officeDocument/2006/relationships/slide" Target="slides/slide23.xml"/><Relationship Id="rId75" Type="http://schemas.openxmlformats.org/officeDocument/2006/relationships/font" Target="fonts/UbuntuMedium-italic.fntdata"/><Relationship Id="rId30" Type="http://schemas.openxmlformats.org/officeDocument/2006/relationships/slide" Target="slides/slide22.xml"/><Relationship Id="rId74" Type="http://schemas.openxmlformats.org/officeDocument/2006/relationships/font" Target="fonts/UbuntuMedium-bold.fntdata"/><Relationship Id="rId33" Type="http://schemas.openxmlformats.org/officeDocument/2006/relationships/slide" Target="slides/slide25.xml"/><Relationship Id="rId77" Type="http://schemas.openxmlformats.org/officeDocument/2006/relationships/font" Target="fonts/AmaticSC-regular.fntdata"/><Relationship Id="rId32" Type="http://schemas.openxmlformats.org/officeDocument/2006/relationships/slide" Target="slides/slide24.xml"/><Relationship Id="rId76" Type="http://schemas.openxmlformats.org/officeDocument/2006/relationships/font" Target="fonts/UbuntuMedium-boldItalic.fntdata"/><Relationship Id="rId35" Type="http://schemas.openxmlformats.org/officeDocument/2006/relationships/slide" Target="slides/slide27.xml"/><Relationship Id="rId79" Type="http://schemas.openxmlformats.org/officeDocument/2006/relationships/font" Target="fonts/Arvo-regular.fntdata"/><Relationship Id="rId34" Type="http://schemas.openxmlformats.org/officeDocument/2006/relationships/slide" Target="slides/slide26.xml"/><Relationship Id="rId78" Type="http://schemas.openxmlformats.org/officeDocument/2006/relationships/font" Target="fonts/AmaticSC-bold.fntdata"/><Relationship Id="rId71" Type="http://schemas.openxmlformats.org/officeDocument/2006/relationships/font" Target="fonts/RobotoMedium-italic.fntdata"/><Relationship Id="rId70" Type="http://schemas.openxmlformats.org/officeDocument/2006/relationships/font" Target="fonts/RobotoMedium-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UbuntuLight-bold.fntdata"/><Relationship Id="rId61" Type="http://schemas.openxmlformats.org/officeDocument/2006/relationships/font" Target="fonts/UbuntuLight-regular.fntdata"/><Relationship Id="rId20" Type="http://schemas.openxmlformats.org/officeDocument/2006/relationships/slide" Target="slides/slide12.xml"/><Relationship Id="rId64" Type="http://schemas.openxmlformats.org/officeDocument/2006/relationships/font" Target="fonts/UbuntuLight-boldItalic.fntdata"/><Relationship Id="rId63" Type="http://schemas.openxmlformats.org/officeDocument/2006/relationships/font" Target="fonts/UbuntuLight-italic.fntdata"/><Relationship Id="rId22" Type="http://schemas.openxmlformats.org/officeDocument/2006/relationships/slide" Target="slides/slide14.xml"/><Relationship Id="rId66" Type="http://schemas.openxmlformats.org/officeDocument/2006/relationships/font" Target="fonts/ProximaNova-bold.fntdata"/><Relationship Id="rId21" Type="http://schemas.openxmlformats.org/officeDocument/2006/relationships/slide" Target="slides/slide13.xml"/><Relationship Id="rId65" Type="http://schemas.openxmlformats.org/officeDocument/2006/relationships/font" Target="fonts/ProximaNova-regular.fntdata"/><Relationship Id="rId24" Type="http://schemas.openxmlformats.org/officeDocument/2006/relationships/slide" Target="slides/slide16.xml"/><Relationship Id="rId68" Type="http://schemas.openxmlformats.org/officeDocument/2006/relationships/font" Target="fonts/ProximaNova-boldItalic.fntdata"/><Relationship Id="rId23" Type="http://schemas.openxmlformats.org/officeDocument/2006/relationships/slide" Target="slides/slide15.xml"/><Relationship Id="rId67" Type="http://schemas.openxmlformats.org/officeDocument/2006/relationships/font" Target="fonts/ProximaNova-italic.fntdata"/><Relationship Id="rId60" Type="http://schemas.openxmlformats.org/officeDocument/2006/relationships/font" Target="fonts/Ubuntu-boldItalic.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RobotoMedium-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font" Target="fonts/Ubuntu-regular.fntdata"/><Relationship Id="rId12" Type="http://schemas.openxmlformats.org/officeDocument/2006/relationships/slide" Target="slides/slide4.xml"/><Relationship Id="rId56" Type="http://schemas.openxmlformats.org/officeDocument/2006/relationships/slide" Target="slides/slide48.xml"/><Relationship Id="rId91" Type="http://schemas.openxmlformats.org/officeDocument/2006/relationships/font" Target="fonts/QuicksandLight-bold.fntdata"/><Relationship Id="rId90" Type="http://schemas.openxmlformats.org/officeDocument/2006/relationships/font" Target="fonts/QuicksandLight-regular.fntdata"/><Relationship Id="rId15" Type="http://schemas.openxmlformats.org/officeDocument/2006/relationships/slide" Target="slides/slide7.xml"/><Relationship Id="rId59" Type="http://schemas.openxmlformats.org/officeDocument/2006/relationships/font" Target="fonts/Ubuntu-italic.fntdata"/><Relationship Id="rId14" Type="http://schemas.openxmlformats.org/officeDocument/2006/relationships/slide" Target="slides/slide6.xml"/><Relationship Id="rId58" Type="http://schemas.openxmlformats.org/officeDocument/2006/relationships/font" Target="fonts/Ubuntu-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442eb61d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42eb61d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442eb61d9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442eb61d9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42eb61d9d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42eb61d9d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442eb61d9d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42eb61d9d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442eb61d9d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442eb61d9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442eb61d9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42eb61d9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42eb61d9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42eb61d9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442eb61d9d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442eb61d9d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442eb61d9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42eb61d9d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4c48d049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4c48d049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442eb61d9d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442eb61d9d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442eb61d9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42eb61d9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442eb61d9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42eb61d9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442eb61d9d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442eb61d9d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442eb61d9d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442eb61d9d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442eb61d9d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442eb61d9d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442eb61d9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442eb61d9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442eb61d9d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42eb61d9d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442eb61d9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442eb61d9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442eb61d9d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442eb61d9d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442eb61d9d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442eb61d9d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442eb61d9d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442eb61d9d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442eb61d9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42eb61d9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442eb61d9d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442eb61d9d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442eb61d9d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442eb61d9d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4afde99e5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4afde99e5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4afde99e5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4afde99e5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90cd82c7c1_0_7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90cd82c7c1_0_7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90cd82c7c1_0_7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90cd82c7c1_0_7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90cd82c7c1_0_7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90cd82c7c1_0_7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g90cd82c7c1_0_10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5" name="Google Shape;4095;g90cd82c7c1_0_10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2" name="Shape 4512"/>
        <p:cNvGrpSpPr/>
        <p:nvPr/>
      </p:nvGrpSpPr>
      <p:grpSpPr>
        <a:xfrm>
          <a:off x="0" y="0"/>
          <a:ext cx="0" cy="0"/>
          <a:chOff x="0" y="0"/>
          <a:chExt cx="0" cy="0"/>
        </a:xfrm>
      </p:grpSpPr>
      <p:sp>
        <p:nvSpPr>
          <p:cNvPr id="4513" name="Google Shape;4513;g90cd82c7c1_0_1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4" name="Google Shape;4514;g90cd82c7c1_0_11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2" name="Shape 4682"/>
        <p:cNvGrpSpPr/>
        <p:nvPr/>
      </p:nvGrpSpPr>
      <p:grpSpPr>
        <a:xfrm>
          <a:off x="0" y="0"/>
          <a:ext cx="0" cy="0"/>
          <a:chOff x="0" y="0"/>
          <a:chExt cx="0" cy="0"/>
        </a:xfrm>
      </p:grpSpPr>
      <p:sp>
        <p:nvSpPr>
          <p:cNvPr id="4683" name="Google Shape;4683;g90cd82c7c1_0_1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4" name="Google Shape;4684;g90cd82c7c1_0_1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442eb61d9d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42eb61d9d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7" name="Shape 5087"/>
        <p:cNvGrpSpPr/>
        <p:nvPr/>
      </p:nvGrpSpPr>
      <p:grpSpPr>
        <a:xfrm>
          <a:off x="0" y="0"/>
          <a:ext cx="0" cy="0"/>
          <a:chOff x="0" y="0"/>
          <a:chExt cx="0" cy="0"/>
        </a:xfrm>
      </p:grpSpPr>
      <p:sp>
        <p:nvSpPr>
          <p:cNvPr id="5088" name="Google Shape;5088;g90cd82c7c1_0_1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9" name="Google Shape;5089;g90cd82c7c1_0_1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7" name="Shape 5467"/>
        <p:cNvGrpSpPr/>
        <p:nvPr/>
      </p:nvGrpSpPr>
      <p:grpSpPr>
        <a:xfrm>
          <a:off x="0" y="0"/>
          <a:ext cx="0" cy="0"/>
          <a:chOff x="0" y="0"/>
          <a:chExt cx="0" cy="0"/>
        </a:xfrm>
      </p:grpSpPr>
      <p:sp>
        <p:nvSpPr>
          <p:cNvPr id="5468" name="Google Shape;5468;g90cd82c7c1_0_12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9" name="Google Shape;5469;g90cd82c7c1_0_12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1" name="Shape 5881"/>
        <p:cNvGrpSpPr/>
        <p:nvPr/>
      </p:nvGrpSpPr>
      <p:grpSpPr>
        <a:xfrm>
          <a:off x="0" y="0"/>
          <a:ext cx="0" cy="0"/>
          <a:chOff x="0" y="0"/>
          <a:chExt cx="0" cy="0"/>
        </a:xfrm>
      </p:grpSpPr>
      <p:sp>
        <p:nvSpPr>
          <p:cNvPr id="5882" name="Google Shape;5882;g90cd82c7c1_0_12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3" name="Google Shape;5883;g90cd82c7c1_0_12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2" name="Shape 6242"/>
        <p:cNvGrpSpPr/>
        <p:nvPr/>
      </p:nvGrpSpPr>
      <p:grpSpPr>
        <a:xfrm>
          <a:off x="0" y="0"/>
          <a:ext cx="0" cy="0"/>
          <a:chOff x="0" y="0"/>
          <a:chExt cx="0" cy="0"/>
        </a:xfrm>
      </p:grpSpPr>
      <p:sp>
        <p:nvSpPr>
          <p:cNvPr id="6243" name="Google Shape;6243;g90cd82c7c1_0_12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4" name="Google Shape;6244;g90cd82c7c1_0_12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2" name="Shape 6752"/>
        <p:cNvGrpSpPr/>
        <p:nvPr/>
      </p:nvGrpSpPr>
      <p:grpSpPr>
        <a:xfrm>
          <a:off x="0" y="0"/>
          <a:ext cx="0" cy="0"/>
          <a:chOff x="0" y="0"/>
          <a:chExt cx="0" cy="0"/>
        </a:xfrm>
      </p:grpSpPr>
      <p:sp>
        <p:nvSpPr>
          <p:cNvPr id="6753" name="Google Shape;6753;g90cd82c7c1_0_13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4" name="Google Shape;6754;g90cd82c7c1_0_13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2" name="Shape 7372"/>
        <p:cNvGrpSpPr/>
        <p:nvPr/>
      </p:nvGrpSpPr>
      <p:grpSpPr>
        <a:xfrm>
          <a:off x="0" y="0"/>
          <a:ext cx="0" cy="0"/>
          <a:chOff x="0" y="0"/>
          <a:chExt cx="0" cy="0"/>
        </a:xfrm>
      </p:grpSpPr>
      <p:sp>
        <p:nvSpPr>
          <p:cNvPr id="7373" name="Google Shape;7373;g90cd82c7c1_0_14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4" name="Google Shape;7374;g90cd82c7c1_0_14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6" name="Shape 7966"/>
        <p:cNvGrpSpPr/>
        <p:nvPr/>
      </p:nvGrpSpPr>
      <p:grpSpPr>
        <a:xfrm>
          <a:off x="0" y="0"/>
          <a:ext cx="0" cy="0"/>
          <a:chOff x="0" y="0"/>
          <a:chExt cx="0" cy="0"/>
        </a:xfrm>
      </p:grpSpPr>
      <p:sp>
        <p:nvSpPr>
          <p:cNvPr id="7967" name="Google Shape;7967;g90cd82c7c1_0_14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8" name="Google Shape;7968;g90cd82c7c1_0_14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7" name="Shape 8287"/>
        <p:cNvGrpSpPr/>
        <p:nvPr/>
      </p:nvGrpSpPr>
      <p:grpSpPr>
        <a:xfrm>
          <a:off x="0" y="0"/>
          <a:ext cx="0" cy="0"/>
          <a:chOff x="0" y="0"/>
          <a:chExt cx="0" cy="0"/>
        </a:xfrm>
      </p:grpSpPr>
      <p:sp>
        <p:nvSpPr>
          <p:cNvPr id="8288" name="Google Shape;8288;g90cd82c7c1_0_14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9" name="Google Shape;8289;g90cd82c7c1_0_14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2" name="Shape 8592"/>
        <p:cNvGrpSpPr/>
        <p:nvPr/>
      </p:nvGrpSpPr>
      <p:grpSpPr>
        <a:xfrm>
          <a:off x="0" y="0"/>
          <a:ext cx="0" cy="0"/>
          <a:chOff x="0" y="0"/>
          <a:chExt cx="0" cy="0"/>
        </a:xfrm>
      </p:grpSpPr>
      <p:sp>
        <p:nvSpPr>
          <p:cNvPr id="8593" name="Google Shape;8593;g90cd82c7c1_0_15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4" name="Google Shape;8594;g90cd82c7c1_0_15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442eb61d9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442eb61d9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442eb61d9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42eb61d9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442eb61d9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442eb61d9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442eb61d9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442eb61d9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442eb61d9d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42eb61d9d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1" name="Google Shape;11;p2"/>
          <p:cNvSpPr txBox="1"/>
          <p:nvPr>
            <p:ph type="ctrTitle"/>
          </p:nvPr>
        </p:nvSpPr>
        <p:spPr>
          <a:xfrm>
            <a:off x="1610650" y="1856275"/>
            <a:ext cx="6157800" cy="875700"/>
          </a:xfrm>
          <a:prstGeom prst="rect">
            <a:avLst/>
          </a:prstGeom>
          <a:ln cap="flat" cmpd="sng" w="38100">
            <a:solidFill>
              <a:srgbClr val="53535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3600"/>
              <a:buNone/>
              <a:defRPr b="1" sz="36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bg>
      <p:bgPr>
        <a:solidFill>
          <a:schemeClr val="lt1"/>
        </a:solidFill>
      </p:bgPr>
    </p:bg>
    <p:spTree>
      <p:nvGrpSpPr>
        <p:cNvPr id="67"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11"/>
          <p:cNvCxnSpPr/>
          <p:nvPr/>
        </p:nvCxnSpPr>
        <p:spPr>
          <a:xfrm>
            <a:off x="4550550" y="1941425"/>
            <a:ext cx="0" cy="1927500"/>
          </a:xfrm>
          <a:prstGeom prst="straightConnector1">
            <a:avLst/>
          </a:prstGeom>
          <a:noFill/>
          <a:ln cap="flat" cmpd="sng" w="38100">
            <a:solidFill>
              <a:schemeClr val="accent1"/>
            </a:solidFill>
            <a:prstDash val="solid"/>
            <a:round/>
            <a:headEnd len="med" w="med" type="none"/>
            <a:tailEnd len="med" w="med" type="none"/>
          </a:ln>
        </p:spPr>
      </p:cxnSp>
      <p:sp>
        <p:nvSpPr>
          <p:cNvPr id="70" name="Google Shape;70;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1" name="Google Shape;71;p11"/>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72" name="Google Shape;72;p11"/>
          <p:cNvSpPr txBox="1"/>
          <p:nvPr>
            <p:ph idx="1" type="subTitle"/>
          </p:nvPr>
        </p:nvSpPr>
        <p:spPr>
          <a:xfrm>
            <a:off x="111322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3" name="Google Shape;73;p11"/>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p:txBody>
      </p:sp>
      <p:sp>
        <p:nvSpPr>
          <p:cNvPr id="74" name="Google Shape;74;p11"/>
          <p:cNvSpPr txBox="1"/>
          <p:nvPr>
            <p:ph idx="3" type="subTitle"/>
          </p:nvPr>
        </p:nvSpPr>
        <p:spPr>
          <a:xfrm>
            <a:off x="4818379" y="2177000"/>
            <a:ext cx="31014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p:txBody>
      </p:sp>
      <p:sp>
        <p:nvSpPr>
          <p:cNvPr id="75" name="Google Shape;75;p11"/>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1">
  <p:cSld name="TITLE_AND_TWO_COLUMNS_2">
    <p:bg>
      <p:bgPr>
        <a:solidFill>
          <a:schemeClr val="lt1"/>
        </a:solidFill>
      </p:bgPr>
    </p:bg>
    <p:spTree>
      <p:nvGrpSpPr>
        <p:cNvPr id="76" name="Shape 76"/>
        <p:cNvGrpSpPr/>
        <p:nvPr/>
      </p:nvGrpSpPr>
      <p:grpSpPr>
        <a:xfrm>
          <a:off x="0" y="0"/>
          <a:ext cx="0" cy="0"/>
          <a:chOff x="0" y="0"/>
          <a:chExt cx="0" cy="0"/>
        </a:xfrm>
      </p:grpSpPr>
      <p:sp>
        <p:nvSpPr>
          <p:cNvPr id="77" name="Google Shape;77;p12"/>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 name="Google Shape;78;p12"/>
          <p:cNvCxnSpPr/>
          <p:nvPr/>
        </p:nvCxnSpPr>
        <p:spPr>
          <a:xfrm>
            <a:off x="4550550" y="1941425"/>
            <a:ext cx="0" cy="1927500"/>
          </a:xfrm>
          <a:prstGeom prst="straightConnector1">
            <a:avLst/>
          </a:prstGeom>
          <a:noFill/>
          <a:ln cap="flat" cmpd="sng" w="38100">
            <a:solidFill>
              <a:schemeClr val="accent1"/>
            </a:solidFill>
            <a:prstDash val="solid"/>
            <a:round/>
            <a:headEnd len="med" w="med" type="none"/>
            <a:tailEnd len="med" w="med" type="none"/>
          </a:ln>
        </p:spPr>
      </p:cxnSp>
      <p:sp>
        <p:nvSpPr>
          <p:cNvPr id="79" name="Google Shape;79;p1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0" name="Google Shape;80;p12"/>
          <p:cNvSpPr txBox="1"/>
          <p:nvPr>
            <p:ph type="ctrTitle"/>
          </p:nvPr>
        </p:nvSpPr>
        <p:spPr>
          <a:xfrm>
            <a:off x="111322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81" name="Google Shape;81;p12"/>
          <p:cNvSpPr txBox="1"/>
          <p:nvPr>
            <p:ph idx="1" type="subTitle"/>
          </p:nvPr>
        </p:nvSpPr>
        <p:spPr>
          <a:xfrm>
            <a:off x="114727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2" name="Google Shape;82;p12"/>
          <p:cNvSpPr txBox="1"/>
          <p:nvPr>
            <p:ph idx="2" type="ctrTitle"/>
          </p:nvPr>
        </p:nvSpPr>
        <p:spPr>
          <a:xfrm>
            <a:off x="4818378" y="2151075"/>
            <a:ext cx="3169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83" name="Google Shape;83;p12"/>
          <p:cNvSpPr txBox="1"/>
          <p:nvPr>
            <p:ph idx="3" type="subTitle"/>
          </p:nvPr>
        </p:nvSpPr>
        <p:spPr>
          <a:xfrm>
            <a:off x="4852428" y="2756525"/>
            <a:ext cx="31014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84" name="Google Shape;84;p12"/>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chemeClr val="lt1"/>
        </a:solidFill>
      </p:bgPr>
    </p:bg>
    <p:spTree>
      <p:nvGrpSpPr>
        <p:cNvPr id="85" name="Shape 85"/>
        <p:cNvGrpSpPr/>
        <p:nvPr/>
      </p:nvGrpSpPr>
      <p:grpSpPr>
        <a:xfrm>
          <a:off x="0" y="0"/>
          <a:ext cx="0" cy="0"/>
          <a:chOff x="0" y="0"/>
          <a:chExt cx="0" cy="0"/>
        </a:xfrm>
      </p:grpSpPr>
      <p:sp>
        <p:nvSpPr>
          <p:cNvPr id="86" name="Google Shape;86;p13"/>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88" name="Google Shape;88;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9" name="Google Shape;89;p13"/>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90" name="Google Shape;90;p13"/>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1" name="Google Shape;91;p13"/>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92" name="Google Shape;92;p13"/>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93" name="Google Shape;93;p13"/>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800"/>
              <a:buNone/>
              <a:defRPr sz="18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94" name="Google Shape;94;p13"/>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cxnSp>
        <p:nvCxnSpPr>
          <p:cNvPr id="95" name="Google Shape;95;p13"/>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96" name="Google Shape;96;p13"/>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6 columns slide">
  <p:cSld name="TITLE_AND_TWO_COLUMNS_1_1">
    <p:bg>
      <p:bgPr>
        <a:solidFill>
          <a:schemeClr val="lt1"/>
        </a:solidFill>
      </p:bgPr>
    </p:bg>
    <p:spTree>
      <p:nvGrpSpPr>
        <p:cNvPr id="97" name="Shape 97"/>
        <p:cNvGrpSpPr/>
        <p:nvPr/>
      </p:nvGrpSpPr>
      <p:grpSpPr>
        <a:xfrm>
          <a:off x="0" y="0"/>
          <a:ext cx="0" cy="0"/>
          <a:chOff x="0" y="0"/>
          <a:chExt cx="0" cy="0"/>
        </a:xfrm>
      </p:grpSpPr>
      <p:sp>
        <p:nvSpPr>
          <p:cNvPr id="98" name="Google Shape;98;p14"/>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txBox="1"/>
          <p:nvPr>
            <p:ph type="ctrTitle"/>
          </p:nvPr>
        </p:nvSpPr>
        <p:spPr>
          <a:xfrm>
            <a:off x="11053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00" name="Google Shape;100;p14"/>
          <p:cNvSpPr txBox="1"/>
          <p:nvPr>
            <p:ph idx="1" type="subTitle"/>
          </p:nvPr>
        </p:nvSpPr>
        <p:spPr>
          <a:xfrm>
            <a:off x="980600" y="3371050"/>
            <a:ext cx="23631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1" name="Google Shape;101;p14"/>
          <p:cNvSpPr txBox="1"/>
          <p:nvPr>
            <p:ph idx="2" type="ctrTitle"/>
          </p:nvPr>
        </p:nvSpPr>
        <p:spPr>
          <a:xfrm>
            <a:off x="34846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02" name="Google Shape;102;p14"/>
          <p:cNvSpPr txBox="1"/>
          <p:nvPr>
            <p:ph idx="3" type="subTitle"/>
          </p:nvPr>
        </p:nvSpPr>
        <p:spPr>
          <a:xfrm>
            <a:off x="3419975" y="3371050"/>
            <a:ext cx="22428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3" name="Google Shape;103;p14"/>
          <p:cNvSpPr txBox="1"/>
          <p:nvPr>
            <p:ph idx="4" type="ctrTitle"/>
          </p:nvPr>
        </p:nvSpPr>
        <p:spPr>
          <a:xfrm>
            <a:off x="5880251" y="2765600"/>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04" name="Google Shape;104;p14"/>
          <p:cNvSpPr txBox="1"/>
          <p:nvPr>
            <p:ph idx="5" type="subTitle"/>
          </p:nvPr>
        </p:nvSpPr>
        <p:spPr>
          <a:xfrm>
            <a:off x="5880250" y="3371050"/>
            <a:ext cx="21135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05" name="Google Shape;105;p14"/>
          <p:cNvSpPr txBox="1"/>
          <p:nvPr>
            <p:ph idx="6" type="title"/>
          </p:nvPr>
        </p:nvSpPr>
        <p:spPr>
          <a:xfrm>
            <a:off x="773850" y="638075"/>
            <a:ext cx="76725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106" name="Google Shape;106;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107" name="Google Shape;107;p14"/>
          <p:cNvCxnSpPr/>
          <p:nvPr/>
        </p:nvCxnSpPr>
        <p:spPr>
          <a:xfrm>
            <a:off x="3343596" y="1602675"/>
            <a:ext cx="0" cy="2459700"/>
          </a:xfrm>
          <a:prstGeom prst="straightConnector1">
            <a:avLst/>
          </a:prstGeom>
          <a:noFill/>
          <a:ln cap="flat" cmpd="sng" w="38100">
            <a:solidFill>
              <a:schemeClr val="accent1"/>
            </a:solidFill>
            <a:prstDash val="solid"/>
            <a:round/>
            <a:headEnd len="med" w="med" type="none"/>
            <a:tailEnd len="med" w="med" type="none"/>
          </a:ln>
        </p:spPr>
      </p:cxnSp>
      <p:cxnSp>
        <p:nvCxnSpPr>
          <p:cNvPr id="108" name="Google Shape;108;p14"/>
          <p:cNvCxnSpPr/>
          <p:nvPr/>
        </p:nvCxnSpPr>
        <p:spPr>
          <a:xfrm>
            <a:off x="5739196" y="1602675"/>
            <a:ext cx="0" cy="2459700"/>
          </a:xfrm>
          <a:prstGeom prst="straightConnector1">
            <a:avLst/>
          </a:prstGeom>
          <a:noFill/>
          <a:ln cap="flat" cmpd="sng" w="38100">
            <a:solidFill>
              <a:schemeClr val="accent1"/>
            </a:solidFill>
            <a:prstDash val="solid"/>
            <a:round/>
            <a:headEnd len="med" w="med" type="none"/>
            <a:tailEnd len="med" w="med" type="none"/>
          </a:ln>
        </p:spPr>
      </p:cxnSp>
      <p:cxnSp>
        <p:nvCxnSpPr>
          <p:cNvPr id="109" name="Google Shape;109;p14"/>
          <p:cNvCxnSpPr/>
          <p:nvPr/>
        </p:nvCxnSpPr>
        <p:spPr>
          <a:xfrm>
            <a:off x="4233900" y="1120475"/>
            <a:ext cx="676200" cy="0"/>
          </a:xfrm>
          <a:prstGeom prst="straightConnector1">
            <a:avLst/>
          </a:prstGeom>
          <a:noFill/>
          <a:ln cap="flat" cmpd="sng" w="76200">
            <a:solidFill>
              <a:schemeClr val="accent1"/>
            </a:solidFill>
            <a:prstDash val="solid"/>
            <a:round/>
            <a:headEnd len="med" w="med" type="none"/>
            <a:tailEnd len="med" w="med" type="none"/>
          </a:ln>
        </p:spPr>
      </p:cxnSp>
      <p:cxnSp>
        <p:nvCxnSpPr>
          <p:cNvPr id="110" name="Google Shape;110;p14"/>
          <p:cNvCxnSpPr/>
          <p:nvPr/>
        </p:nvCxnSpPr>
        <p:spPr>
          <a:xfrm>
            <a:off x="1050450" y="2918000"/>
            <a:ext cx="7043100" cy="0"/>
          </a:xfrm>
          <a:prstGeom prst="straightConnector1">
            <a:avLst/>
          </a:prstGeom>
          <a:noFill/>
          <a:ln cap="flat" cmpd="sng" w="38100">
            <a:solidFill>
              <a:schemeClr val="accent1"/>
            </a:solidFill>
            <a:prstDash val="solid"/>
            <a:round/>
            <a:headEnd len="med" w="med" type="none"/>
            <a:tailEnd len="med" w="med" type="none"/>
          </a:ln>
        </p:spPr>
      </p:cxnSp>
      <p:sp>
        <p:nvSpPr>
          <p:cNvPr id="111" name="Google Shape;111;p14"/>
          <p:cNvSpPr txBox="1"/>
          <p:nvPr>
            <p:ph idx="7" type="ctrTitle"/>
          </p:nvPr>
        </p:nvSpPr>
        <p:spPr>
          <a:xfrm>
            <a:off x="11053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2" name="Google Shape;112;p14"/>
          <p:cNvSpPr txBox="1"/>
          <p:nvPr>
            <p:ph idx="8" type="subTitle"/>
          </p:nvPr>
        </p:nvSpPr>
        <p:spPr>
          <a:xfrm>
            <a:off x="107315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3" name="Google Shape;113;p14"/>
          <p:cNvSpPr txBox="1"/>
          <p:nvPr>
            <p:ph idx="9" type="ctrTitle"/>
          </p:nvPr>
        </p:nvSpPr>
        <p:spPr>
          <a:xfrm>
            <a:off x="34846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4" name="Google Shape;114;p14"/>
          <p:cNvSpPr txBox="1"/>
          <p:nvPr>
            <p:ph idx="13" type="subTitle"/>
          </p:nvPr>
        </p:nvSpPr>
        <p:spPr>
          <a:xfrm>
            <a:off x="3452400" y="2041825"/>
            <a:ext cx="21780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15" name="Google Shape;115;p14"/>
          <p:cNvSpPr txBox="1"/>
          <p:nvPr>
            <p:ph idx="14" type="ctrTitle"/>
          </p:nvPr>
        </p:nvSpPr>
        <p:spPr>
          <a:xfrm>
            <a:off x="5880251" y="1436375"/>
            <a:ext cx="2113500" cy="644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400"/>
              <a:buNone/>
              <a:defRPr sz="1400">
                <a:solidFill>
                  <a:schemeClr val="dk2"/>
                </a:solidFill>
              </a:defRPr>
            </a:lvl1pPr>
            <a:lvl2pPr lvl="1" rtl="0" algn="ctr">
              <a:spcBef>
                <a:spcPts val="0"/>
              </a:spcBef>
              <a:spcAft>
                <a:spcPts val="0"/>
              </a:spcAft>
              <a:buClr>
                <a:schemeClr val="dk2"/>
              </a:buClr>
              <a:buSzPts val="1600"/>
              <a:buNone/>
              <a:defRPr sz="1600">
                <a:solidFill>
                  <a:schemeClr val="dk2"/>
                </a:solidFill>
              </a:defRPr>
            </a:lvl2pPr>
            <a:lvl3pPr lvl="2" rtl="0" algn="ctr">
              <a:spcBef>
                <a:spcPts val="0"/>
              </a:spcBef>
              <a:spcAft>
                <a:spcPts val="0"/>
              </a:spcAft>
              <a:buClr>
                <a:schemeClr val="dk2"/>
              </a:buClr>
              <a:buSzPts val="1600"/>
              <a:buNone/>
              <a:defRPr sz="1600">
                <a:solidFill>
                  <a:schemeClr val="dk2"/>
                </a:solidFill>
              </a:defRPr>
            </a:lvl3pPr>
            <a:lvl4pPr lvl="3" rtl="0" algn="ctr">
              <a:spcBef>
                <a:spcPts val="0"/>
              </a:spcBef>
              <a:spcAft>
                <a:spcPts val="0"/>
              </a:spcAft>
              <a:buClr>
                <a:schemeClr val="dk2"/>
              </a:buClr>
              <a:buSzPts val="1600"/>
              <a:buNone/>
              <a:defRPr sz="1600">
                <a:solidFill>
                  <a:schemeClr val="dk2"/>
                </a:solidFill>
              </a:defRPr>
            </a:lvl4pPr>
            <a:lvl5pPr lvl="4" rtl="0" algn="ctr">
              <a:spcBef>
                <a:spcPts val="0"/>
              </a:spcBef>
              <a:spcAft>
                <a:spcPts val="0"/>
              </a:spcAft>
              <a:buClr>
                <a:schemeClr val="dk2"/>
              </a:buClr>
              <a:buSzPts val="1600"/>
              <a:buNone/>
              <a:defRPr sz="1600">
                <a:solidFill>
                  <a:schemeClr val="dk2"/>
                </a:solidFill>
              </a:defRPr>
            </a:lvl5pPr>
            <a:lvl6pPr lvl="5" rtl="0" algn="ctr">
              <a:spcBef>
                <a:spcPts val="0"/>
              </a:spcBef>
              <a:spcAft>
                <a:spcPts val="0"/>
              </a:spcAft>
              <a:buClr>
                <a:schemeClr val="dk2"/>
              </a:buClr>
              <a:buSzPts val="1600"/>
              <a:buNone/>
              <a:defRPr sz="1600">
                <a:solidFill>
                  <a:schemeClr val="dk2"/>
                </a:solidFill>
              </a:defRPr>
            </a:lvl6pPr>
            <a:lvl7pPr lvl="6" rtl="0" algn="ctr">
              <a:spcBef>
                <a:spcPts val="0"/>
              </a:spcBef>
              <a:spcAft>
                <a:spcPts val="0"/>
              </a:spcAft>
              <a:buClr>
                <a:schemeClr val="dk2"/>
              </a:buClr>
              <a:buSzPts val="1600"/>
              <a:buNone/>
              <a:defRPr sz="1600">
                <a:solidFill>
                  <a:schemeClr val="dk2"/>
                </a:solidFill>
              </a:defRPr>
            </a:lvl7pPr>
            <a:lvl8pPr lvl="7" rtl="0" algn="ctr">
              <a:spcBef>
                <a:spcPts val="0"/>
              </a:spcBef>
              <a:spcAft>
                <a:spcPts val="0"/>
              </a:spcAft>
              <a:buClr>
                <a:schemeClr val="dk2"/>
              </a:buClr>
              <a:buSzPts val="1600"/>
              <a:buNone/>
              <a:defRPr sz="1600">
                <a:solidFill>
                  <a:schemeClr val="dk2"/>
                </a:solidFill>
              </a:defRPr>
            </a:lvl8pPr>
            <a:lvl9pPr lvl="8" rtl="0" algn="ctr">
              <a:spcBef>
                <a:spcPts val="0"/>
              </a:spcBef>
              <a:spcAft>
                <a:spcPts val="0"/>
              </a:spcAft>
              <a:buClr>
                <a:schemeClr val="dk2"/>
              </a:buClr>
              <a:buSzPts val="1600"/>
              <a:buNone/>
              <a:defRPr sz="1600">
                <a:solidFill>
                  <a:schemeClr val="dk2"/>
                </a:solidFill>
              </a:defRPr>
            </a:lvl9pPr>
          </a:lstStyle>
          <a:p/>
        </p:txBody>
      </p:sp>
      <p:sp>
        <p:nvSpPr>
          <p:cNvPr id="116" name="Google Shape;116;p14"/>
          <p:cNvSpPr txBox="1"/>
          <p:nvPr>
            <p:ph idx="15" type="subTitle"/>
          </p:nvPr>
        </p:nvSpPr>
        <p:spPr>
          <a:xfrm>
            <a:off x="5831650" y="2041825"/>
            <a:ext cx="2210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chemeClr val="lt1"/>
        </a:solidFill>
      </p:bgPr>
    </p:bg>
    <p:spTree>
      <p:nvGrpSpPr>
        <p:cNvPr id="117"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0" name="Google Shape;120;p15"/>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21" name="Google Shape;121;p15"/>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b="1"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ome text slide 2">
  <p:cSld name="BIG_NUMBER_2">
    <p:bg>
      <p:bgPr>
        <a:solidFill>
          <a:schemeClr val="lt1"/>
        </a:solidFill>
      </p:bgPr>
    </p:bg>
    <p:spTree>
      <p:nvGrpSpPr>
        <p:cNvPr id="122"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hasCustomPrompt="1" type="title"/>
          </p:nvPr>
        </p:nvSpPr>
        <p:spPr>
          <a:xfrm>
            <a:off x="742950" y="1238100"/>
            <a:ext cx="7729500" cy="1963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b="1"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5" name="Google Shape;125;p1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26" name="Google Shape;126;p16"/>
          <p:cNvSpPr txBox="1"/>
          <p:nvPr>
            <p:ph idx="1" type="subTitle"/>
          </p:nvPr>
        </p:nvSpPr>
        <p:spPr>
          <a:xfrm>
            <a:off x="2433300" y="3015325"/>
            <a:ext cx="42774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ome text slide 1">
  <p:cSld name="BIG_NUMBER_1">
    <p:bg>
      <p:bgPr>
        <a:solidFill>
          <a:schemeClr val="lt1"/>
        </a:solidFill>
      </p:bgPr>
    </p:bg>
    <p:spTree>
      <p:nvGrpSpPr>
        <p:cNvPr id="127"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txBox="1"/>
          <p:nvPr>
            <p:ph hasCustomPrompt="1" type="title"/>
          </p:nvPr>
        </p:nvSpPr>
        <p:spPr>
          <a:xfrm>
            <a:off x="742950" y="8326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0" name="Google Shape;130;p1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31" name="Google Shape;131;p17"/>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32" name="Google Shape;132;p17"/>
          <p:cNvSpPr txBox="1"/>
          <p:nvPr>
            <p:ph hasCustomPrompt="1" idx="2" type="title"/>
          </p:nvPr>
        </p:nvSpPr>
        <p:spPr>
          <a:xfrm>
            <a:off x="742950" y="19560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3" name="Google Shape;133;p17"/>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
        <p:nvSpPr>
          <p:cNvPr id="134" name="Google Shape;134;p17"/>
          <p:cNvSpPr txBox="1"/>
          <p:nvPr>
            <p:ph hasCustomPrompt="1" idx="4" type="title"/>
          </p:nvPr>
        </p:nvSpPr>
        <p:spPr>
          <a:xfrm>
            <a:off x="742950" y="3079400"/>
            <a:ext cx="7729500" cy="888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b="1" sz="6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35" name="Google Shape;135;p17"/>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200"/>
              <a:buNone/>
              <a:defRPr sz="12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sz="1400">
                <a:solidFill>
                  <a:schemeClr val="lt1"/>
                </a:solidFill>
              </a:defRPr>
            </a:lvl3pPr>
            <a:lvl4pPr lvl="3" rtl="0" algn="ctr">
              <a:lnSpc>
                <a:spcPct val="100000"/>
              </a:lnSpc>
              <a:spcBef>
                <a:spcPts val="0"/>
              </a:spcBef>
              <a:spcAft>
                <a:spcPts val="0"/>
              </a:spcAft>
              <a:buClr>
                <a:schemeClr val="lt1"/>
              </a:buClr>
              <a:buSzPts val="1400"/>
              <a:buNone/>
              <a:defRPr sz="1400">
                <a:solidFill>
                  <a:schemeClr val="lt1"/>
                </a:solidFill>
              </a:defRPr>
            </a:lvl4pPr>
            <a:lvl5pPr lvl="4" rtl="0" algn="ctr">
              <a:lnSpc>
                <a:spcPct val="100000"/>
              </a:lnSpc>
              <a:spcBef>
                <a:spcPts val="0"/>
              </a:spcBef>
              <a:spcAft>
                <a:spcPts val="0"/>
              </a:spcAft>
              <a:buClr>
                <a:schemeClr val="lt1"/>
              </a:buClr>
              <a:buSzPts val="1400"/>
              <a:buNone/>
              <a:defRPr sz="1400">
                <a:solidFill>
                  <a:schemeClr val="lt1"/>
                </a:solidFill>
              </a:defRPr>
            </a:lvl5pPr>
            <a:lvl6pPr lvl="5" rtl="0" algn="ctr">
              <a:lnSpc>
                <a:spcPct val="100000"/>
              </a:lnSpc>
              <a:spcBef>
                <a:spcPts val="0"/>
              </a:spcBef>
              <a:spcAft>
                <a:spcPts val="0"/>
              </a:spcAft>
              <a:buClr>
                <a:schemeClr val="lt1"/>
              </a:buClr>
              <a:buSzPts val="1400"/>
              <a:buNone/>
              <a:defRPr sz="1400">
                <a:solidFill>
                  <a:schemeClr val="lt1"/>
                </a:solidFill>
              </a:defRPr>
            </a:lvl6pPr>
            <a:lvl7pPr lvl="6" rtl="0" algn="ctr">
              <a:lnSpc>
                <a:spcPct val="100000"/>
              </a:lnSpc>
              <a:spcBef>
                <a:spcPts val="0"/>
              </a:spcBef>
              <a:spcAft>
                <a:spcPts val="0"/>
              </a:spcAft>
              <a:buClr>
                <a:schemeClr val="lt1"/>
              </a:buClr>
              <a:buSzPts val="1400"/>
              <a:buNone/>
              <a:defRPr sz="1400">
                <a:solidFill>
                  <a:schemeClr val="lt1"/>
                </a:solidFill>
              </a:defRPr>
            </a:lvl7pPr>
            <a:lvl8pPr lvl="7" rtl="0" algn="ctr">
              <a:lnSpc>
                <a:spcPct val="100000"/>
              </a:lnSpc>
              <a:spcBef>
                <a:spcPts val="0"/>
              </a:spcBef>
              <a:spcAft>
                <a:spcPts val="0"/>
              </a:spcAft>
              <a:buClr>
                <a:schemeClr val="lt1"/>
              </a:buClr>
              <a:buSzPts val="1400"/>
              <a:buNone/>
              <a:defRPr sz="1400">
                <a:solidFill>
                  <a:schemeClr val="lt1"/>
                </a:solidFill>
              </a:defRPr>
            </a:lvl8pPr>
            <a:lvl9pPr lvl="8" rtl="0" algn="ctr">
              <a:lnSpc>
                <a:spcPct val="100000"/>
              </a:lnSpc>
              <a:spcBef>
                <a:spcPts val="0"/>
              </a:spcBef>
              <a:spcAft>
                <a:spcPts val="0"/>
              </a:spcAft>
              <a:buClr>
                <a:schemeClr val="lt1"/>
              </a:buClr>
              <a:buSzPts val="1400"/>
              <a:buNone/>
              <a:defRPr sz="1400">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chemeClr val="lt1"/>
        </a:solidFill>
      </p:bgPr>
    </p:bg>
    <p:spTree>
      <p:nvGrpSpPr>
        <p:cNvPr id="136" name="Shape 136"/>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frame">
  <p:cSld name="BLANK_1_1">
    <p:bg>
      <p:bgPr>
        <a:solidFill>
          <a:schemeClr val="lt1"/>
        </a:solidFill>
      </p:bgPr>
    </p:bg>
    <p:spTree>
      <p:nvGrpSpPr>
        <p:cNvPr id="137"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with title and text">
  <p:cSld name="CUSTOM_1">
    <p:bg>
      <p:bgPr>
        <a:solidFill>
          <a:schemeClr val="lt1"/>
        </a:solidFill>
      </p:bgPr>
    </p:bg>
    <p:spTree>
      <p:nvGrpSpPr>
        <p:cNvPr id="139" name="Shape 139"/>
        <p:cNvGrpSpPr/>
        <p:nvPr/>
      </p:nvGrpSpPr>
      <p:grpSpPr>
        <a:xfrm>
          <a:off x="0" y="0"/>
          <a:ext cx="0" cy="0"/>
          <a:chOff x="0" y="0"/>
          <a:chExt cx="0" cy="0"/>
        </a:xfrm>
      </p:grpSpPr>
      <p:sp>
        <p:nvSpPr>
          <p:cNvPr id="140" name="Google Shape;140;p2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0"/>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2400"/>
              <a:buNone/>
              <a:defRPr b="1"/>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143" name="Google Shape;143;p20"/>
          <p:cNvSpPr txBox="1"/>
          <p:nvPr>
            <p:ph idx="1" type="subTitle"/>
          </p:nvPr>
        </p:nvSpPr>
        <p:spPr>
          <a:xfrm>
            <a:off x="737850" y="2261500"/>
            <a:ext cx="3606600" cy="1941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144" name="Google Shape;144;p20"/>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type="secHead">
  <p:cSld name="SECTION_HEADER">
    <p:bg>
      <p:bgPr>
        <a:solidFill>
          <a:schemeClr val="lt1"/>
        </a:solidFill>
      </p:bgPr>
    </p:bg>
    <p:spTree>
      <p:nvGrpSpPr>
        <p:cNvPr id="12" name="Shape 12"/>
        <p:cNvGrpSpPr/>
        <p:nvPr/>
      </p:nvGrpSpPr>
      <p:grpSpPr>
        <a:xfrm>
          <a:off x="0" y="0"/>
          <a:ext cx="0" cy="0"/>
          <a:chOff x="0" y="0"/>
          <a:chExt cx="0" cy="0"/>
        </a:xfrm>
      </p:grpSpPr>
      <p:sp>
        <p:nvSpPr>
          <p:cNvPr id="13" name="Google Shape;13;p3"/>
          <p:cNvSpPr txBox="1"/>
          <p:nvPr>
            <p:ph type="title"/>
          </p:nvPr>
        </p:nvSpPr>
        <p:spPr>
          <a:xfrm>
            <a:off x="4698275"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14" name="Google Shape;14;p3"/>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5" name="Google Shape;15;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 name="Google Shape;17;p3"/>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8" name="Google Shape;18;p3"/>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19" name="Google Shape;19;p3"/>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0" name="Google Shape;20;p3"/>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21" name="Google Shape;21;p3"/>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22" name="Google Shape;22;p3"/>
          <p:cNvSpPr/>
          <p:nvPr/>
        </p:nvSpPr>
        <p:spPr>
          <a:xfrm>
            <a:off x="0" y="0"/>
            <a:ext cx="2855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582225" y="142617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582225" y="2553400"/>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582225" y="3680625"/>
            <a:ext cx="838800" cy="81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txBox="1"/>
          <p:nvPr>
            <p:ph hasCustomPrompt="1" idx="7" type="title"/>
          </p:nvPr>
        </p:nvSpPr>
        <p:spPr>
          <a:xfrm>
            <a:off x="3372225" y="151827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7" name="Google Shape;27;p3"/>
          <p:cNvSpPr txBox="1"/>
          <p:nvPr>
            <p:ph hasCustomPrompt="1" idx="8" type="title"/>
          </p:nvPr>
        </p:nvSpPr>
        <p:spPr>
          <a:xfrm>
            <a:off x="3372225" y="2645500"/>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
        <p:nvSpPr>
          <p:cNvPr id="28" name="Google Shape;28;p3"/>
          <p:cNvSpPr txBox="1"/>
          <p:nvPr>
            <p:ph hasCustomPrompt="1" idx="9" type="title"/>
          </p:nvPr>
        </p:nvSpPr>
        <p:spPr>
          <a:xfrm>
            <a:off x="3372225" y="3772725"/>
            <a:ext cx="1258800" cy="635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800"/>
              <a:buNone/>
              <a:defRPr b="1" sz="2800"/>
            </a:lvl1pPr>
            <a:lvl2pPr lvl="1" rtl="0" algn="ctr">
              <a:spcBef>
                <a:spcPts val="0"/>
              </a:spcBef>
              <a:spcAft>
                <a:spcPts val="0"/>
              </a:spcAft>
              <a:buSzPts val="2800"/>
              <a:buNone/>
              <a:defRPr sz="2800"/>
            </a:lvl2pPr>
            <a:lvl3pPr lvl="2" rtl="0" algn="ctr">
              <a:spcBef>
                <a:spcPts val="0"/>
              </a:spcBef>
              <a:spcAft>
                <a:spcPts val="0"/>
              </a:spcAft>
              <a:buSzPts val="2800"/>
              <a:buNone/>
              <a:defRPr sz="2800"/>
            </a:lvl3pPr>
            <a:lvl4pPr lvl="3" rtl="0" algn="ctr">
              <a:spcBef>
                <a:spcPts val="0"/>
              </a:spcBef>
              <a:spcAft>
                <a:spcPts val="0"/>
              </a:spcAft>
              <a:buSzPts val="2800"/>
              <a:buNone/>
              <a:defRPr sz="2800"/>
            </a:lvl4pPr>
            <a:lvl5pPr lvl="4" rtl="0" algn="ctr">
              <a:spcBef>
                <a:spcPts val="0"/>
              </a:spcBef>
              <a:spcAft>
                <a:spcPts val="0"/>
              </a:spcAft>
              <a:buSzPts val="2800"/>
              <a:buNone/>
              <a:defRPr sz="2800"/>
            </a:lvl5pPr>
            <a:lvl6pPr lvl="5" rtl="0" algn="ctr">
              <a:spcBef>
                <a:spcPts val="0"/>
              </a:spcBef>
              <a:spcAft>
                <a:spcPts val="0"/>
              </a:spcAft>
              <a:buSzPts val="2800"/>
              <a:buNone/>
              <a:defRPr sz="2800"/>
            </a:lvl6pPr>
            <a:lvl7pPr lvl="6" rtl="0" algn="ctr">
              <a:spcBef>
                <a:spcPts val="0"/>
              </a:spcBef>
              <a:spcAft>
                <a:spcPts val="0"/>
              </a:spcAft>
              <a:buSzPts val="2800"/>
              <a:buNone/>
              <a:defRPr sz="2800"/>
            </a:lvl7pPr>
            <a:lvl8pPr lvl="7" rtl="0" algn="ctr">
              <a:spcBef>
                <a:spcPts val="0"/>
              </a:spcBef>
              <a:spcAft>
                <a:spcPts val="0"/>
              </a:spcAft>
              <a:buSzPts val="2800"/>
              <a:buNone/>
              <a:defRPr sz="2800"/>
            </a:lvl8pPr>
            <a:lvl9pPr lvl="8" rtl="0" algn="ctr">
              <a:spcBef>
                <a:spcPts val="0"/>
              </a:spcBef>
              <a:spcAft>
                <a:spcPts val="0"/>
              </a:spcAft>
              <a:buSzPts val="2800"/>
              <a:buNone/>
              <a:defRPr sz="28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with cyan frame">
  <p:cSld name="CUSTOM_1_1_1">
    <p:bg>
      <p:bgPr>
        <a:solidFill>
          <a:schemeClr val="lt1"/>
        </a:solidFill>
      </p:bgPr>
    </p:bg>
    <p:spTree>
      <p:nvGrpSpPr>
        <p:cNvPr id="145" name="Shape 145"/>
        <p:cNvGrpSpPr/>
        <p:nvPr/>
      </p:nvGrpSpPr>
      <p:grpSpPr>
        <a:xfrm>
          <a:off x="0" y="0"/>
          <a:ext cx="0" cy="0"/>
          <a:chOff x="0" y="0"/>
          <a:chExt cx="0" cy="0"/>
        </a:xfrm>
      </p:grpSpPr>
      <p:sp>
        <p:nvSpPr>
          <p:cNvPr id="146" name="Google Shape;146;p21"/>
          <p:cNvSpPr/>
          <p:nvPr/>
        </p:nvSpPr>
        <p:spPr>
          <a:xfrm>
            <a:off x="4609950" y="-11150"/>
            <a:ext cx="45453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
        <p:nvSpPr>
          <p:cNvPr id="148" name="Google Shape;148;p21"/>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49" name="Google Shape;149;p21"/>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21"/>
          <p:cNvCxnSpPr/>
          <p:nvPr/>
        </p:nvCxnSpPr>
        <p:spPr>
          <a:xfrm>
            <a:off x="737850" y="1597475"/>
            <a:ext cx="676200" cy="0"/>
          </a:xfrm>
          <a:prstGeom prst="straightConnector1">
            <a:avLst/>
          </a:prstGeom>
          <a:noFill/>
          <a:ln cap="flat" cmpd="sng" w="76200">
            <a:solidFill>
              <a:schemeClr val="accent1"/>
            </a:solidFill>
            <a:prstDash val="solid"/>
            <a:round/>
            <a:headEnd len="med" w="med" type="none"/>
            <a:tailEnd len="med" w="med" type="none"/>
          </a:ln>
        </p:spPr>
      </p:cxnSp>
      <p:sp>
        <p:nvSpPr>
          <p:cNvPr id="151" name="Google Shape;151;p21"/>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frame 1">
  <p:cSld name="CUSTOM_1_1_1_1">
    <p:bg>
      <p:bgPr>
        <a:solidFill>
          <a:schemeClr val="lt1"/>
        </a:solidFill>
      </p:bgPr>
    </p:bg>
    <p:spTree>
      <p:nvGrpSpPr>
        <p:cNvPr id="152" name="Shape 152"/>
        <p:cNvGrpSpPr/>
        <p:nvPr/>
      </p:nvGrpSpPr>
      <p:grpSpPr>
        <a:xfrm>
          <a:off x="0" y="0"/>
          <a:ext cx="0" cy="0"/>
          <a:chOff x="0" y="0"/>
          <a:chExt cx="0" cy="0"/>
        </a:xfrm>
      </p:grpSpPr>
      <p:sp>
        <p:nvSpPr>
          <p:cNvPr id="153" name="Google Shape;153;p22"/>
          <p:cNvSpPr/>
          <p:nvPr/>
        </p:nvSpPr>
        <p:spPr>
          <a:xfrm>
            <a:off x="5200425" y="-11150"/>
            <a:ext cx="3954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a:solidFill>
                  <a:srgbClr val="D9D9D9"/>
                </a:solidFill>
              </a:defRPr>
            </a:lvl1pPr>
            <a:lvl2pPr lvl="1" rtl="0">
              <a:buNone/>
              <a:defRPr>
                <a:solidFill>
                  <a:srgbClr val="D9D9D9"/>
                </a:solidFill>
              </a:defRPr>
            </a:lvl2pPr>
            <a:lvl3pPr lvl="2" rtl="0">
              <a:buNone/>
              <a:defRPr>
                <a:solidFill>
                  <a:srgbClr val="D9D9D9"/>
                </a:solidFill>
              </a:defRPr>
            </a:lvl3pPr>
            <a:lvl4pPr lvl="3" rtl="0">
              <a:buNone/>
              <a:defRPr>
                <a:solidFill>
                  <a:srgbClr val="D9D9D9"/>
                </a:solidFill>
              </a:defRPr>
            </a:lvl4pPr>
            <a:lvl5pPr lvl="4" rtl="0">
              <a:buNone/>
              <a:defRPr>
                <a:solidFill>
                  <a:srgbClr val="D9D9D9"/>
                </a:solidFill>
              </a:defRPr>
            </a:lvl5pPr>
            <a:lvl6pPr lvl="5" rtl="0">
              <a:buNone/>
              <a:defRPr>
                <a:solidFill>
                  <a:srgbClr val="D9D9D9"/>
                </a:solidFill>
              </a:defRPr>
            </a:lvl6pPr>
            <a:lvl7pPr lvl="6" rtl="0">
              <a:buNone/>
              <a:defRPr>
                <a:solidFill>
                  <a:srgbClr val="D9D9D9"/>
                </a:solidFill>
              </a:defRPr>
            </a:lvl7pPr>
            <a:lvl8pPr lvl="7" rtl="0">
              <a:buNone/>
              <a:defRPr>
                <a:solidFill>
                  <a:srgbClr val="D9D9D9"/>
                </a:solidFill>
              </a:defRPr>
            </a:lvl8pPr>
            <a:lvl9pPr lvl="8" rtl="0">
              <a:buNone/>
              <a:defRPr>
                <a:solidFill>
                  <a:srgbClr val="D9D9D9"/>
                </a:solidFill>
              </a:defRPr>
            </a:lvl9pPr>
          </a:lstStyle>
          <a:p>
            <a:pPr indent="0" lvl="0" marL="0" rtl="0" algn="l">
              <a:spcBef>
                <a:spcPts val="0"/>
              </a:spcBef>
              <a:spcAft>
                <a:spcPts val="0"/>
              </a:spcAft>
              <a:buNone/>
            </a:pPr>
            <a:r>
              <a:t/>
            </a:r>
            <a:endParaRPr/>
          </a:p>
          <a:p>
            <a:pPr indent="0" lvl="0" marL="0" rtl="0" algn="l">
              <a:spcBef>
                <a:spcPts val="0"/>
              </a:spcBef>
              <a:spcAft>
                <a:spcPts val="0"/>
              </a:spcAft>
              <a:buNone/>
            </a:pPr>
            <a:fld id="{00000000-1234-1234-1234-123412341234}" type="slidenum">
              <a:rPr lang="es" sz="1200">
                <a:solidFill>
                  <a:srgbClr val="B7B7B7"/>
                </a:solidFill>
                <a:latin typeface="Arvo"/>
                <a:ea typeface="Arvo"/>
                <a:cs typeface="Arvo"/>
                <a:sym typeface="Arvo"/>
              </a:rPr>
              <a:t>‹#›</a:t>
            </a:fld>
            <a:endParaRPr sz="1200">
              <a:solidFill>
                <a:srgbClr val="B7B7B7"/>
              </a:solidFill>
              <a:latin typeface="Arvo"/>
              <a:ea typeface="Arvo"/>
              <a:cs typeface="Arvo"/>
              <a:sym typeface="Arv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
  <p:cSld name="CUSTOM_2">
    <p:spTree>
      <p:nvGrpSpPr>
        <p:cNvPr id="155" name="Shape 155"/>
        <p:cNvGrpSpPr/>
        <p:nvPr/>
      </p:nvGrpSpPr>
      <p:grpSpPr>
        <a:xfrm>
          <a:off x="0" y="0"/>
          <a:ext cx="0" cy="0"/>
          <a:chOff x="0" y="0"/>
          <a:chExt cx="0" cy="0"/>
        </a:xfrm>
      </p:grpSpPr>
      <p:sp>
        <p:nvSpPr>
          <p:cNvPr id="156" name="Google Shape;156;p23"/>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b="1"/>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58" name="Google Shape;158;p23"/>
          <p:cNvSpPr txBox="1"/>
          <p:nvPr>
            <p:ph idx="1" type="subTitle"/>
          </p:nvPr>
        </p:nvSpPr>
        <p:spPr>
          <a:xfrm>
            <a:off x="4696275" y="2839950"/>
            <a:ext cx="27702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59" name="Google Shape;159;p23"/>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1">
  <p:cSld name="CUSTOM_2_1">
    <p:spTree>
      <p:nvGrpSpPr>
        <p:cNvPr id="160" name="Shape 160"/>
        <p:cNvGrpSpPr/>
        <p:nvPr/>
      </p:nvGrpSpPr>
      <p:grpSpPr>
        <a:xfrm>
          <a:off x="0" y="0"/>
          <a:ext cx="0" cy="0"/>
          <a:chOff x="0" y="0"/>
          <a:chExt cx="0" cy="0"/>
        </a:xfrm>
      </p:grpSpPr>
      <p:sp>
        <p:nvSpPr>
          <p:cNvPr id="161" name="Google Shape;161;p24"/>
          <p:cNvSpPr/>
          <p:nvPr/>
        </p:nvSpPr>
        <p:spPr>
          <a:xfrm>
            <a:off x="0" y="1027350"/>
            <a:ext cx="9144000" cy="308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lvl1pPr lvl="0" rtl="0" algn="r">
              <a:lnSpc>
                <a:spcPct val="115000"/>
              </a:lnSpc>
              <a:spcBef>
                <a:spcPts val="0"/>
              </a:spcBef>
              <a:spcAft>
                <a:spcPts val="0"/>
              </a:spcAft>
              <a:buSzPts val="2400"/>
              <a:buNone/>
              <a:defRPr b="1"/>
            </a:lvl1pPr>
            <a:lvl2pPr lvl="1" rtl="0" algn="r">
              <a:spcBef>
                <a:spcPts val="0"/>
              </a:spcBef>
              <a:spcAft>
                <a:spcPts val="0"/>
              </a:spcAft>
              <a:buSzPts val="4000"/>
              <a:buNone/>
              <a:defRPr sz="4000"/>
            </a:lvl2pPr>
            <a:lvl3pPr lvl="2" rtl="0" algn="r">
              <a:spcBef>
                <a:spcPts val="0"/>
              </a:spcBef>
              <a:spcAft>
                <a:spcPts val="0"/>
              </a:spcAft>
              <a:buSzPts val="4000"/>
              <a:buNone/>
              <a:defRPr sz="4000"/>
            </a:lvl3pPr>
            <a:lvl4pPr lvl="3" rtl="0" algn="r">
              <a:spcBef>
                <a:spcPts val="0"/>
              </a:spcBef>
              <a:spcAft>
                <a:spcPts val="0"/>
              </a:spcAft>
              <a:buSzPts val="4000"/>
              <a:buNone/>
              <a:defRPr sz="4000"/>
            </a:lvl4pPr>
            <a:lvl5pPr lvl="4" rtl="0" algn="r">
              <a:spcBef>
                <a:spcPts val="0"/>
              </a:spcBef>
              <a:spcAft>
                <a:spcPts val="0"/>
              </a:spcAft>
              <a:buSzPts val="4000"/>
              <a:buNone/>
              <a:defRPr sz="4000"/>
            </a:lvl5pPr>
            <a:lvl6pPr lvl="5" rtl="0" algn="r">
              <a:spcBef>
                <a:spcPts val="0"/>
              </a:spcBef>
              <a:spcAft>
                <a:spcPts val="0"/>
              </a:spcAft>
              <a:buSzPts val="4000"/>
              <a:buNone/>
              <a:defRPr sz="4000"/>
            </a:lvl6pPr>
            <a:lvl7pPr lvl="6" rtl="0" algn="r">
              <a:spcBef>
                <a:spcPts val="0"/>
              </a:spcBef>
              <a:spcAft>
                <a:spcPts val="0"/>
              </a:spcAft>
              <a:buSzPts val="4000"/>
              <a:buNone/>
              <a:defRPr sz="4000"/>
            </a:lvl7pPr>
            <a:lvl8pPr lvl="7" rtl="0" algn="r">
              <a:spcBef>
                <a:spcPts val="0"/>
              </a:spcBef>
              <a:spcAft>
                <a:spcPts val="0"/>
              </a:spcAft>
              <a:buSzPts val="4000"/>
              <a:buNone/>
              <a:defRPr sz="4000"/>
            </a:lvl8pPr>
            <a:lvl9pPr lvl="8" rtl="0" algn="r">
              <a:spcBef>
                <a:spcPts val="0"/>
              </a:spcBef>
              <a:spcAft>
                <a:spcPts val="0"/>
              </a:spcAft>
              <a:buSzPts val="4000"/>
              <a:buNone/>
              <a:defRPr sz="4000"/>
            </a:lvl9pPr>
          </a:lstStyle>
          <a:p/>
        </p:txBody>
      </p:sp>
      <p:sp>
        <p:nvSpPr>
          <p:cNvPr id="163" name="Google Shape;163;p24"/>
          <p:cNvSpPr txBox="1"/>
          <p:nvPr>
            <p:ph idx="1" type="subTitle"/>
          </p:nvPr>
        </p:nvSpPr>
        <p:spPr>
          <a:xfrm>
            <a:off x="1915400" y="2839950"/>
            <a:ext cx="2770200" cy="5781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chemeClr val="dk2"/>
                </a:solidFill>
              </a:defRPr>
            </a:lvl1pPr>
            <a:lvl2pPr lvl="1" rtl="0" algn="r">
              <a:spcBef>
                <a:spcPts val="0"/>
              </a:spcBef>
              <a:spcAft>
                <a:spcPts val="0"/>
              </a:spcAft>
              <a:buNone/>
              <a:defRPr>
                <a:solidFill>
                  <a:schemeClr val="dk2"/>
                </a:solidFill>
              </a:defRPr>
            </a:lvl2pPr>
            <a:lvl3pPr lvl="2" rtl="0" algn="r">
              <a:spcBef>
                <a:spcPts val="0"/>
              </a:spcBef>
              <a:spcAft>
                <a:spcPts val="0"/>
              </a:spcAft>
              <a:buNone/>
              <a:defRPr>
                <a:solidFill>
                  <a:schemeClr val="dk2"/>
                </a:solidFill>
              </a:defRPr>
            </a:lvl3pPr>
            <a:lvl4pPr lvl="3" rtl="0" algn="r">
              <a:spcBef>
                <a:spcPts val="0"/>
              </a:spcBef>
              <a:spcAft>
                <a:spcPts val="0"/>
              </a:spcAft>
              <a:buNone/>
              <a:defRPr>
                <a:solidFill>
                  <a:schemeClr val="dk2"/>
                </a:solidFill>
              </a:defRPr>
            </a:lvl4pPr>
            <a:lvl5pPr lvl="4" rtl="0" algn="r">
              <a:spcBef>
                <a:spcPts val="0"/>
              </a:spcBef>
              <a:spcAft>
                <a:spcPts val="0"/>
              </a:spcAft>
              <a:buNone/>
              <a:defRPr>
                <a:solidFill>
                  <a:schemeClr val="dk2"/>
                </a:solidFill>
              </a:defRPr>
            </a:lvl5pPr>
            <a:lvl6pPr lvl="5" rtl="0" algn="r">
              <a:spcBef>
                <a:spcPts val="0"/>
              </a:spcBef>
              <a:spcAft>
                <a:spcPts val="0"/>
              </a:spcAft>
              <a:buNone/>
              <a:defRPr>
                <a:solidFill>
                  <a:schemeClr val="dk2"/>
                </a:solidFill>
              </a:defRPr>
            </a:lvl6pPr>
            <a:lvl7pPr lvl="6" rtl="0" algn="r">
              <a:spcBef>
                <a:spcPts val="0"/>
              </a:spcBef>
              <a:spcAft>
                <a:spcPts val="0"/>
              </a:spcAft>
              <a:buNone/>
              <a:defRPr>
                <a:solidFill>
                  <a:schemeClr val="dk2"/>
                </a:solidFill>
              </a:defRPr>
            </a:lvl7pPr>
            <a:lvl8pPr lvl="7" rtl="0" algn="r">
              <a:spcBef>
                <a:spcPts val="0"/>
              </a:spcBef>
              <a:spcAft>
                <a:spcPts val="0"/>
              </a:spcAft>
              <a:buNone/>
              <a:defRPr>
                <a:solidFill>
                  <a:schemeClr val="dk2"/>
                </a:solidFill>
              </a:defRPr>
            </a:lvl8pPr>
            <a:lvl9pPr lvl="8" rtl="0" algn="r">
              <a:spcBef>
                <a:spcPts val="0"/>
              </a:spcBef>
              <a:spcAft>
                <a:spcPts val="0"/>
              </a:spcAft>
              <a:buNone/>
              <a:defRPr>
                <a:solidFill>
                  <a:schemeClr val="dk2"/>
                </a:solidFill>
              </a:defRPr>
            </a:lvl9pPr>
          </a:lstStyle>
          <a:p/>
        </p:txBody>
      </p:sp>
      <p:sp>
        <p:nvSpPr>
          <p:cNvPr id="164" name="Google Shape;164;p24"/>
          <p:cNvSpPr txBox="1"/>
          <p:nvPr>
            <p:ph idx="12" type="sldNum"/>
          </p:nvPr>
        </p:nvSpPr>
        <p:spPr>
          <a:xfrm>
            <a:off x="8364708" y="4269092"/>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yan with title and text">
  <p:cSld name="CUSTOM_7">
    <p:spTree>
      <p:nvGrpSpPr>
        <p:cNvPr id="165"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5"/>
          <p:cNvSpPr/>
          <p:nvPr/>
        </p:nvSpPr>
        <p:spPr>
          <a:xfrm>
            <a:off x="1430400" y="653850"/>
            <a:ext cx="6283200" cy="383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txBox="1"/>
          <p:nvPr>
            <p:ph type="title"/>
          </p:nvPr>
        </p:nvSpPr>
        <p:spPr>
          <a:xfrm>
            <a:off x="2675900" y="1220035"/>
            <a:ext cx="3926100" cy="4824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25"/>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frame ">
  <p:cSld name="BLANK_1_1_1">
    <p:bg>
      <p:bgPr>
        <a:solidFill>
          <a:schemeClr val="accent1"/>
        </a:solidFill>
      </p:bgPr>
    </p:bg>
    <p:spTree>
      <p:nvGrpSpPr>
        <p:cNvPr id="171" name="Shape 171"/>
        <p:cNvGrpSpPr/>
        <p:nvPr/>
      </p:nvGrpSpPr>
      <p:grpSpPr>
        <a:xfrm>
          <a:off x="0" y="0"/>
          <a:ext cx="0" cy="0"/>
          <a:chOff x="0" y="0"/>
          <a:chExt cx="0" cy="0"/>
        </a:xfrm>
      </p:grpSpPr>
      <p:sp>
        <p:nvSpPr>
          <p:cNvPr id="172" name="Google Shape;172;p26"/>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174" name="Google Shape;174;p26"/>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cxnSp>
        <p:nvCxnSpPr>
          <p:cNvPr id="175" name="Google Shape;175;p26"/>
          <p:cNvCxnSpPr/>
          <p:nvPr/>
        </p:nvCxnSpPr>
        <p:spPr>
          <a:xfrm>
            <a:off x="918900" y="3511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frame  1">
  <p:cSld name="BLANK_1_1_1_1">
    <p:bg>
      <p:bgPr>
        <a:solidFill>
          <a:schemeClr val="accent1"/>
        </a:solidFill>
      </p:bgPr>
    </p:bg>
    <p:spTree>
      <p:nvGrpSpPr>
        <p:cNvPr id="176" name="Shape 176"/>
        <p:cNvGrpSpPr/>
        <p:nvPr/>
      </p:nvGrpSpPr>
      <p:grpSpPr>
        <a:xfrm>
          <a:off x="0" y="0"/>
          <a:ext cx="0" cy="0"/>
          <a:chOff x="0" y="0"/>
          <a:chExt cx="0" cy="0"/>
        </a:xfrm>
      </p:grpSpPr>
      <p:sp>
        <p:nvSpPr>
          <p:cNvPr id="177" name="Google Shape;177;p27"/>
          <p:cNvSpPr/>
          <p:nvPr/>
        </p:nvSpPr>
        <p:spPr>
          <a:xfrm>
            <a:off x="406950" y="416250"/>
            <a:ext cx="8330100" cy="431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FFFFFF"/>
                </a:solidFill>
                <a:latin typeface="Arvo"/>
                <a:ea typeface="Arvo"/>
                <a:cs typeface="Arvo"/>
                <a:sym typeface="Arvo"/>
              </a:defRPr>
            </a:lvl1pPr>
            <a:lvl2pPr lvl="1" rtl="0">
              <a:buNone/>
              <a:defRPr sz="1200">
                <a:solidFill>
                  <a:srgbClr val="FFFFFF"/>
                </a:solidFill>
                <a:latin typeface="Arvo"/>
                <a:ea typeface="Arvo"/>
                <a:cs typeface="Arvo"/>
                <a:sym typeface="Arvo"/>
              </a:defRPr>
            </a:lvl2pPr>
            <a:lvl3pPr lvl="2" rtl="0">
              <a:buNone/>
              <a:defRPr sz="1200">
                <a:solidFill>
                  <a:srgbClr val="FFFFFF"/>
                </a:solidFill>
                <a:latin typeface="Arvo"/>
                <a:ea typeface="Arvo"/>
                <a:cs typeface="Arvo"/>
                <a:sym typeface="Arvo"/>
              </a:defRPr>
            </a:lvl3pPr>
            <a:lvl4pPr lvl="3" rtl="0">
              <a:buNone/>
              <a:defRPr sz="1200">
                <a:solidFill>
                  <a:srgbClr val="FFFFFF"/>
                </a:solidFill>
                <a:latin typeface="Arvo"/>
                <a:ea typeface="Arvo"/>
                <a:cs typeface="Arvo"/>
                <a:sym typeface="Arvo"/>
              </a:defRPr>
            </a:lvl4pPr>
            <a:lvl5pPr lvl="4" rtl="0">
              <a:buNone/>
              <a:defRPr sz="1200">
                <a:solidFill>
                  <a:srgbClr val="FFFFFF"/>
                </a:solidFill>
                <a:latin typeface="Arvo"/>
                <a:ea typeface="Arvo"/>
                <a:cs typeface="Arvo"/>
                <a:sym typeface="Arvo"/>
              </a:defRPr>
            </a:lvl5pPr>
            <a:lvl6pPr lvl="5" rtl="0">
              <a:buNone/>
              <a:defRPr sz="1200">
                <a:solidFill>
                  <a:srgbClr val="FFFFFF"/>
                </a:solidFill>
                <a:latin typeface="Arvo"/>
                <a:ea typeface="Arvo"/>
                <a:cs typeface="Arvo"/>
                <a:sym typeface="Arvo"/>
              </a:defRPr>
            </a:lvl6pPr>
            <a:lvl7pPr lvl="6" rtl="0">
              <a:buNone/>
              <a:defRPr sz="1200">
                <a:solidFill>
                  <a:srgbClr val="FFFFFF"/>
                </a:solidFill>
                <a:latin typeface="Arvo"/>
                <a:ea typeface="Arvo"/>
                <a:cs typeface="Arvo"/>
                <a:sym typeface="Arvo"/>
              </a:defRPr>
            </a:lvl7pPr>
            <a:lvl8pPr lvl="7" rtl="0">
              <a:buNone/>
              <a:defRPr sz="1200">
                <a:solidFill>
                  <a:srgbClr val="FFFFFF"/>
                </a:solidFill>
                <a:latin typeface="Arvo"/>
                <a:ea typeface="Arvo"/>
                <a:cs typeface="Arvo"/>
                <a:sym typeface="Arvo"/>
              </a:defRPr>
            </a:lvl8pPr>
            <a:lvl9pPr lvl="8" rtl="0">
              <a:buNone/>
              <a:defRPr sz="1200">
                <a:solidFill>
                  <a:srgbClr val="FFFFFF"/>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solidFill>
                <a:schemeClr val="lt1"/>
              </a:solidFill>
            </a:endParaRPr>
          </a:p>
        </p:txBody>
      </p:sp>
      <p:sp>
        <p:nvSpPr>
          <p:cNvPr id="179" name="Google Shape;179;p27"/>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a:lvl1pPr>
            <a:lvl2pPr lvl="1" rtl="0">
              <a:lnSpc>
                <a:spcPct val="100000"/>
              </a:lnSpc>
              <a:spcBef>
                <a:spcPts val="0"/>
              </a:spcBef>
              <a:spcAft>
                <a:spcPts val="0"/>
              </a:spcAft>
              <a:buSzPts val="4000"/>
              <a:buNone/>
              <a:defRPr sz="4000"/>
            </a:lvl2pPr>
            <a:lvl3pPr lvl="2" rtl="0">
              <a:lnSpc>
                <a:spcPct val="100000"/>
              </a:lnSpc>
              <a:spcBef>
                <a:spcPts val="0"/>
              </a:spcBef>
              <a:spcAft>
                <a:spcPts val="0"/>
              </a:spcAft>
              <a:buSzPts val="4000"/>
              <a:buNone/>
              <a:defRPr sz="4000"/>
            </a:lvl3pPr>
            <a:lvl4pPr lvl="3" rtl="0">
              <a:lnSpc>
                <a:spcPct val="100000"/>
              </a:lnSpc>
              <a:spcBef>
                <a:spcPts val="0"/>
              </a:spcBef>
              <a:spcAft>
                <a:spcPts val="0"/>
              </a:spcAft>
              <a:buSzPts val="4000"/>
              <a:buNone/>
              <a:defRPr sz="4000"/>
            </a:lvl4pPr>
            <a:lvl5pPr lvl="4" rtl="0">
              <a:lnSpc>
                <a:spcPct val="100000"/>
              </a:lnSpc>
              <a:spcBef>
                <a:spcPts val="0"/>
              </a:spcBef>
              <a:spcAft>
                <a:spcPts val="0"/>
              </a:spcAft>
              <a:buSzPts val="4000"/>
              <a:buNone/>
              <a:defRPr sz="4000"/>
            </a:lvl5pPr>
            <a:lvl6pPr lvl="5" rtl="0">
              <a:lnSpc>
                <a:spcPct val="100000"/>
              </a:lnSpc>
              <a:spcBef>
                <a:spcPts val="0"/>
              </a:spcBef>
              <a:spcAft>
                <a:spcPts val="0"/>
              </a:spcAft>
              <a:buSzPts val="4000"/>
              <a:buNone/>
              <a:defRPr sz="4000"/>
            </a:lvl6pPr>
            <a:lvl7pPr lvl="6" rtl="0">
              <a:lnSpc>
                <a:spcPct val="100000"/>
              </a:lnSpc>
              <a:spcBef>
                <a:spcPts val="0"/>
              </a:spcBef>
              <a:spcAft>
                <a:spcPts val="0"/>
              </a:spcAft>
              <a:buSzPts val="4000"/>
              <a:buNone/>
              <a:defRPr sz="4000"/>
            </a:lvl7pPr>
            <a:lvl8pPr lvl="7" rtl="0">
              <a:lnSpc>
                <a:spcPct val="100000"/>
              </a:lnSpc>
              <a:spcBef>
                <a:spcPts val="0"/>
              </a:spcBef>
              <a:spcAft>
                <a:spcPts val="0"/>
              </a:spcAft>
              <a:buSzPts val="4000"/>
              <a:buNone/>
              <a:defRPr sz="4000"/>
            </a:lvl8pPr>
            <a:lvl9pPr lvl="8" rtl="0">
              <a:lnSpc>
                <a:spcPct val="100000"/>
              </a:lnSpc>
              <a:spcBef>
                <a:spcPts val="0"/>
              </a:spcBef>
              <a:spcAft>
                <a:spcPts val="0"/>
              </a:spcAft>
              <a:buSzPts val="4000"/>
              <a:buNone/>
              <a:defRPr sz="4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4" name="Shape 184"/>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88" name="Shape 18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2">
    <p:bg>
      <p:bgPr>
        <a:solidFill>
          <a:schemeClr val="lt1"/>
        </a:solidFill>
      </p:bgPr>
    </p:bg>
    <p:spTree>
      <p:nvGrpSpPr>
        <p:cNvPr id="29" name="Shape 29"/>
        <p:cNvGrpSpPr/>
        <p:nvPr/>
      </p:nvGrpSpPr>
      <p:grpSpPr>
        <a:xfrm>
          <a:off x="0" y="0"/>
          <a:ext cx="0" cy="0"/>
          <a:chOff x="0" y="0"/>
          <a:chExt cx="0" cy="0"/>
        </a:xfrm>
      </p:grpSpPr>
      <p:sp>
        <p:nvSpPr>
          <p:cNvPr id="30" name="Google Shape;30;p4"/>
          <p:cNvSpPr txBox="1"/>
          <p:nvPr>
            <p:ph type="title"/>
          </p:nvPr>
        </p:nvSpPr>
        <p:spPr>
          <a:xfrm>
            <a:off x="956271" y="189950"/>
            <a:ext cx="53112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31" name="Google Shape;31;p4"/>
          <p:cNvSpPr txBox="1"/>
          <p:nvPr>
            <p:ph idx="1" type="subTitle"/>
          </p:nvPr>
        </p:nvSpPr>
        <p:spPr>
          <a:xfrm>
            <a:off x="954225" y="1709475"/>
            <a:ext cx="3367200" cy="2477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p:txBody>
      </p:sp>
      <p:sp>
        <p:nvSpPr>
          <p:cNvPr id="32" name="Google Shape;32;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 name="Google Shape;35;p4"/>
          <p:cNvCxnSpPr/>
          <p:nvPr/>
        </p:nvCxnSpPr>
        <p:spPr>
          <a:xfrm>
            <a:off x="1068750" y="13401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1 1">
  <p:cSld name="SECTION_HEADER_2_1">
    <p:bg>
      <p:bgPr>
        <a:solidFill>
          <a:schemeClr val="lt1"/>
        </a:solidFill>
      </p:bgPr>
    </p:bg>
    <p:spTree>
      <p:nvGrpSpPr>
        <p:cNvPr id="36" name="Shape 36"/>
        <p:cNvGrpSpPr/>
        <p:nvPr/>
      </p:nvGrpSpPr>
      <p:grpSpPr>
        <a:xfrm>
          <a:off x="0" y="0"/>
          <a:ext cx="0" cy="0"/>
          <a:chOff x="0" y="0"/>
          <a:chExt cx="0" cy="0"/>
        </a:xfrm>
      </p:grpSpPr>
      <p:sp>
        <p:nvSpPr>
          <p:cNvPr id="37" name="Google Shape;37;p5"/>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38" name="Google Shape;38;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SECTION_HEADER_1">
    <p:bg>
      <p:bgPr>
        <a:solidFill>
          <a:schemeClr val="lt1"/>
        </a:solidFill>
      </p:bgPr>
    </p:bg>
    <p:spTree>
      <p:nvGrpSpPr>
        <p:cNvPr id="40" name="Shape 40"/>
        <p:cNvGrpSpPr/>
        <p:nvPr/>
      </p:nvGrpSpPr>
      <p:grpSpPr>
        <a:xfrm>
          <a:off x="0" y="0"/>
          <a:ext cx="0" cy="0"/>
          <a:chOff x="0" y="0"/>
          <a:chExt cx="0" cy="0"/>
        </a:xfrm>
      </p:grpSpPr>
      <p:sp>
        <p:nvSpPr>
          <p:cNvPr id="41" name="Google Shape;41;p6"/>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p:txBody>
      </p:sp>
      <p:sp>
        <p:nvSpPr>
          <p:cNvPr id="42" name="Google Shape;42;p6"/>
          <p:cNvSpPr txBox="1"/>
          <p:nvPr>
            <p:ph idx="1" type="subTitle"/>
          </p:nvPr>
        </p:nvSpPr>
        <p:spPr>
          <a:xfrm>
            <a:off x="614775" y="2564775"/>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 name="Google Shape;43;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bg>
      <p:bgPr>
        <a:solidFill>
          <a:schemeClr val="lt1"/>
        </a:solidFill>
      </p:bgPr>
    </p:bg>
    <p:spTree>
      <p:nvGrpSpPr>
        <p:cNvPr id="45"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p:txBody>
      </p:sp>
      <p:sp>
        <p:nvSpPr>
          <p:cNvPr id="48" name="Google Shape;48;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49" name="Google Shape;49;p7"/>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chemeClr val="lt1"/>
        </a:solidFill>
      </p:bgPr>
    </p:bg>
    <p:spTree>
      <p:nvGrpSpPr>
        <p:cNvPr id="50"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3" name="Google Shape;53;p8"/>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lvl1pPr indent="-317500" lvl="0" marL="457200" rtl="0" algn="ctr">
              <a:lnSpc>
                <a:spcPct val="100000"/>
              </a:lnSpc>
              <a:spcBef>
                <a:spcPts val="0"/>
              </a:spcBef>
              <a:spcAft>
                <a:spcPts val="0"/>
              </a:spcAft>
              <a:buSzPts val="1400"/>
              <a:buChar char="●"/>
              <a:defRPr sz="1400"/>
            </a:lvl1pPr>
            <a:lvl2pPr indent="-317500" lvl="1" marL="914400" rtl="0" algn="ctr">
              <a:lnSpc>
                <a:spcPct val="100000"/>
              </a:lnSpc>
              <a:spcBef>
                <a:spcPts val="0"/>
              </a:spcBef>
              <a:spcAft>
                <a:spcPts val="0"/>
              </a:spcAft>
              <a:buSzPts val="1400"/>
              <a:buChar char="○"/>
              <a:defRPr sz="1400"/>
            </a:lvl2pPr>
            <a:lvl3pPr indent="-311150" lvl="2" marL="1371600" rtl="0" algn="ctr">
              <a:lnSpc>
                <a:spcPct val="100000"/>
              </a:lnSpc>
              <a:spcBef>
                <a:spcPts val="0"/>
              </a:spcBef>
              <a:spcAft>
                <a:spcPts val="0"/>
              </a:spcAft>
              <a:buSzPts val="1300"/>
              <a:buChar char="■"/>
              <a:defRPr sz="1300"/>
            </a:lvl3pPr>
            <a:lvl4pPr indent="-311150" lvl="3" marL="1828800" rtl="0" algn="ctr">
              <a:lnSpc>
                <a:spcPct val="100000"/>
              </a:lnSpc>
              <a:spcBef>
                <a:spcPts val="0"/>
              </a:spcBef>
              <a:spcAft>
                <a:spcPts val="0"/>
              </a:spcAft>
              <a:buSzPts val="1300"/>
              <a:buChar char="●"/>
              <a:defRPr sz="1300"/>
            </a:lvl4pPr>
            <a:lvl5pPr indent="-304800" lvl="4" marL="2286000" rtl="0" algn="ctr">
              <a:lnSpc>
                <a:spcPct val="100000"/>
              </a:lnSpc>
              <a:spcBef>
                <a:spcPts val="0"/>
              </a:spcBef>
              <a:spcAft>
                <a:spcPts val="0"/>
              </a:spcAft>
              <a:buSzPts val="1200"/>
              <a:buChar char="○"/>
              <a:defRPr sz="1200"/>
            </a:lvl5pPr>
            <a:lvl6pPr indent="-304800" lvl="5" marL="2743200" rtl="0" algn="ctr">
              <a:lnSpc>
                <a:spcPct val="100000"/>
              </a:lnSpc>
              <a:spcBef>
                <a:spcPts val="0"/>
              </a:spcBef>
              <a:spcAft>
                <a:spcPts val="0"/>
              </a:spcAft>
              <a:buSzPts val="1200"/>
              <a:buChar char="■"/>
              <a:defRPr sz="1200"/>
            </a:lvl6pPr>
            <a:lvl7pPr indent="-298450" lvl="6" marL="3200400" rtl="0" algn="ctr">
              <a:lnSpc>
                <a:spcPct val="100000"/>
              </a:lnSpc>
              <a:spcBef>
                <a:spcPts val="0"/>
              </a:spcBef>
              <a:spcAft>
                <a:spcPts val="0"/>
              </a:spcAft>
              <a:buSzPts val="1100"/>
              <a:buChar char="●"/>
              <a:defRPr sz="1100"/>
            </a:lvl7pPr>
            <a:lvl8pPr indent="-298450" lvl="7" marL="3657600" rtl="0" algn="ctr">
              <a:lnSpc>
                <a:spcPct val="100000"/>
              </a:lnSpc>
              <a:spcBef>
                <a:spcPts val="0"/>
              </a:spcBef>
              <a:spcAft>
                <a:spcPts val="0"/>
              </a:spcAft>
              <a:buSzPts val="1100"/>
              <a:buChar char="○"/>
              <a:defRPr sz="1100"/>
            </a:lvl8pPr>
            <a:lvl9pPr indent="-292100" lvl="8" marL="4114800" rtl="0" algn="ctr">
              <a:lnSpc>
                <a:spcPct val="100000"/>
              </a:lnSpc>
              <a:spcBef>
                <a:spcPts val="0"/>
              </a:spcBef>
              <a:spcAft>
                <a:spcPts val="0"/>
              </a:spcAft>
              <a:buSzPts val="1000"/>
              <a:buChar char="■"/>
              <a:defRPr sz="1000"/>
            </a:lvl9pPr>
          </a:lstStyle>
          <a:p/>
        </p:txBody>
      </p:sp>
      <p:sp>
        <p:nvSpPr>
          <p:cNvPr id="54" name="Google Shape;54;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AND_BODY_2">
    <p:bg>
      <p:bgPr>
        <a:solidFill>
          <a:schemeClr val="lt1"/>
        </a:solidFill>
      </p:bgPr>
    </p:bg>
    <p:spTree>
      <p:nvGrpSpPr>
        <p:cNvPr id="56"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400"/>
              <a:buFont typeface="Bodoni"/>
              <a:buNone/>
              <a:defRPr b="1">
                <a:latin typeface="Bodoni"/>
                <a:ea typeface="Bodoni"/>
                <a:cs typeface="Bodoni"/>
                <a:sym typeface="Bodoni"/>
              </a:defRPr>
            </a:lvl2pPr>
            <a:lvl3pPr lvl="2" rtl="0" algn="ctr">
              <a:spcBef>
                <a:spcPts val="0"/>
              </a:spcBef>
              <a:spcAft>
                <a:spcPts val="0"/>
              </a:spcAft>
              <a:buSzPts val="2400"/>
              <a:buFont typeface="Bodoni"/>
              <a:buNone/>
              <a:defRPr b="1">
                <a:latin typeface="Bodoni"/>
                <a:ea typeface="Bodoni"/>
                <a:cs typeface="Bodoni"/>
                <a:sym typeface="Bodoni"/>
              </a:defRPr>
            </a:lvl3pPr>
            <a:lvl4pPr lvl="3" rtl="0" algn="ctr">
              <a:spcBef>
                <a:spcPts val="0"/>
              </a:spcBef>
              <a:spcAft>
                <a:spcPts val="0"/>
              </a:spcAft>
              <a:buSzPts val="2400"/>
              <a:buFont typeface="Bodoni"/>
              <a:buNone/>
              <a:defRPr b="1">
                <a:latin typeface="Bodoni"/>
                <a:ea typeface="Bodoni"/>
                <a:cs typeface="Bodoni"/>
                <a:sym typeface="Bodoni"/>
              </a:defRPr>
            </a:lvl4pPr>
            <a:lvl5pPr lvl="4" rtl="0" algn="ctr">
              <a:spcBef>
                <a:spcPts val="0"/>
              </a:spcBef>
              <a:spcAft>
                <a:spcPts val="0"/>
              </a:spcAft>
              <a:buSzPts val="2400"/>
              <a:buFont typeface="Bodoni"/>
              <a:buNone/>
              <a:defRPr b="1">
                <a:latin typeface="Bodoni"/>
                <a:ea typeface="Bodoni"/>
                <a:cs typeface="Bodoni"/>
                <a:sym typeface="Bodoni"/>
              </a:defRPr>
            </a:lvl5pPr>
            <a:lvl6pPr lvl="5" rtl="0" algn="ctr">
              <a:spcBef>
                <a:spcPts val="0"/>
              </a:spcBef>
              <a:spcAft>
                <a:spcPts val="0"/>
              </a:spcAft>
              <a:buSzPts val="2400"/>
              <a:buFont typeface="Bodoni"/>
              <a:buNone/>
              <a:defRPr b="1">
                <a:latin typeface="Bodoni"/>
                <a:ea typeface="Bodoni"/>
                <a:cs typeface="Bodoni"/>
                <a:sym typeface="Bodoni"/>
              </a:defRPr>
            </a:lvl6pPr>
            <a:lvl7pPr lvl="6" rtl="0" algn="ctr">
              <a:spcBef>
                <a:spcPts val="0"/>
              </a:spcBef>
              <a:spcAft>
                <a:spcPts val="0"/>
              </a:spcAft>
              <a:buSzPts val="2400"/>
              <a:buFont typeface="Bodoni"/>
              <a:buNone/>
              <a:defRPr b="1">
                <a:latin typeface="Bodoni"/>
                <a:ea typeface="Bodoni"/>
                <a:cs typeface="Bodoni"/>
                <a:sym typeface="Bodoni"/>
              </a:defRPr>
            </a:lvl7pPr>
            <a:lvl8pPr lvl="7" rtl="0" algn="ctr">
              <a:spcBef>
                <a:spcPts val="0"/>
              </a:spcBef>
              <a:spcAft>
                <a:spcPts val="0"/>
              </a:spcAft>
              <a:buSzPts val="2400"/>
              <a:buFont typeface="Bodoni"/>
              <a:buNone/>
              <a:defRPr b="1">
                <a:latin typeface="Bodoni"/>
                <a:ea typeface="Bodoni"/>
                <a:cs typeface="Bodoni"/>
                <a:sym typeface="Bodoni"/>
              </a:defRPr>
            </a:lvl8pPr>
            <a:lvl9pPr lvl="8" rtl="0" algn="ctr">
              <a:spcBef>
                <a:spcPts val="0"/>
              </a:spcBef>
              <a:spcAft>
                <a:spcPts val="0"/>
              </a:spcAft>
              <a:buSzPts val="2400"/>
              <a:buFont typeface="Bodoni"/>
              <a:buNone/>
              <a:defRPr b="1">
                <a:latin typeface="Bodoni"/>
                <a:ea typeface="Bodoni"/>
                <a:cs typeface="Bodoni"/>
                <a:sym typeface="Bodoni"/>
              </a:defRPr>
            </a:lvl9pPr>
          </a:lstStyle>
          <a:p/>
        </p:txBody>
      </p:sp>
      <p:sp>
        <p:nvSpPr>
          <p:cNvPr id="59" name="Google Shape;59;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title">
  <p:cSld name="TITLE_AND_BODY_1">
    <p:bg>
      <p:bgPr>
        <a:solidFill>
          <a:schemeClr val="lt1"/>
        </a:solidFill>
      </p:bgPr>
    </p:bg>
    <p:spTree>
      <p:nvGrpSpPr>
        <p:cNvPr id="61" name="Shape 61"/>
        <p:cNvGrpSpPr/>
        <p:nvPr/>
      </p:nvGrpSpPr>
      <p:grpSpPr>
        <a:xfrm>
          <a:off x="0" y="0"/>
          <a:ext cx="0" cy="0"/>
          <a:chOff x="0" y="0"/>
          <a:chExt cx="0" cy="0"/>
        </a:xfrm>
      </p:grpSpPr>
      <p:sp>
        <p:nvSpPr>
          <p:cNvPr id="62" name="Google Shape;62;p10"/>
          <p:cNvSpPr txBox="1"/>
          <p:nvPr>
            <p:ph type="title"/>
          </p:nvPr>
        </p:nvSpPr>
        <p:spPr>
          <a:xfrm>
            <a:off x="4598900" y="773100"/>
            <a:ext cx="3888000" cy="120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3" name="Google Shape;63;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fmla="val 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idx="1" type="subTitle"/>
          </p:nvPr>
        </p:nvSpPr>
        <p:spPr>
          <a:xfrm>
            <a:off x="4598900" y="2968204"/>
            <a:ext cx="29208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 name="Google Shape;66;p10"/>
          <p:cNvCxnSpPr/>
          <p:nvPr/>
        </p:nvCxnSpPr>
        <p:spPr>
          <a:xfrm>
            <a:off x="4778200" y="2780625"/>
            <a:ext cx="676200" cy="0"/>
          </a:xfrm>
          <a:prstGeom prst="straightConnector1">
            <a:avLst/>
          </a:prstGeom>
          <a:noFill/>
          <a:ln cap="flat" cmpd="sng" w="76200">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Ubuntu"/>
              <a:buNone/>
              <a:defRPr b="1" sz="2400">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p:txBody>
      </p:sp>
      <p:sp>
        <p:nvSpPr>
          <p:cNvPr id="7" name="Google Shape;7;p1"/>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indent="-317500" lvl="1" marL="9144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indent="-311150" lvl="2" marL="13716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indent="-311150" lvl="3" marL="182880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indent="-304800" lvl="4" marL="22860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indent="-304800" lvl="5" marL="27432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indent="-298450" lvl="6" marL="32004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indent="-298450" lvl="7" marL="365760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indent="-292100" lvl="8" marL="41148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180" name="Shape 180"/>
        <p:cNvGrpSpPr/>
        <p:nvPr/>
      </p:nvGrpSpPr>
      <p:grpSpPr>
        <a:xfrm>
          <a:off x="0" y="0"/>
          <a:ext cx="0" cy="0"/>
          <a:chOff x="0" y="0"/>
          <a:chExt cx="0" cy="0"/>
        </a:xfrm>
      </p:grpSpPr>
      <p:sp>
        <p:nvSpPr>
          <p:cNvPr id="181" name="Google Shape;181;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2" name="Google Shape;182;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indent="-304800" lvl="1" marL="914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indent="-304800" lvl="2" marL="1371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indent="-304800" lvl="3" marL="1828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indent="-304800" lvl="4" marL="22860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indent="-304800" lvl="5" marL="2743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indent="-304800" lvl="6" marL="3200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indent="-304800" lvl="7" marL="3657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indent="-304800" lvl="8" marL="411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p:txBody>
      </p:sp>
      <p:sp>
        <p:nvSpPr>
          <p:cNvPr id="183" name="Google Shape;183;p28"/>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5" name="Shape 185"/>
        <p:cNvGrpSpPr/>
        <p:nvPr/>
      </p:nvGrpSpPr>
      <p:grpSpPr>
        <a:xfrm>
          <a:off x="0" y="0"/>
          <a:ext cx="0" cy="0"/>
          <a:chOff x="0" y="0"/>
          <a:chExt cx="0" cy="0"/>
        </a:xfrm>
      </p:grpSpPr>
      <p:sp>
        <p:nvSpPr>
          <p:cNvPr id="186" name="Google Shape;186;p3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87" name="Google Shape;187;p3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hyperlink" Target="https://docs.google.com/spreadsheets/d/1QPl2bYZEjBu5URW5yVSPZDyVoc-Y42kqElvYpUxG3I8/copy"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hyperlink" Target="http://bit.ly/2X9RQ9U" TargetMode="External"/><Relationship Id="rId4" Type="http://schemas.openxmlformats.org/officeDocument/2006/relationships/hyperlink" Target="https://slidesgo.com/faq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 Id="rId3" Type="http://schemas.openxmlformats.org/officeDocument/2006/relationships/hyperlink" Target="https://fonts.google.com/specimen/Ubuntu"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4" Type="http://schemas.openxmlformats.org/officeDocument/2006/relationships/image" Target="../media/image8.gif"/><Relationship Id="rId9" Type="http://schemas.openxmlformats.org/officeDocument/2006/relationships/image" Target="../media/image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1" Type="http://schemas.openxmlformats.org/officeDocument/2006/relationships/image" Target="../media/image6.gif"/><Relationship Id="rId10" Type="http://schemas.openxmlformats.org/officeDocument/2006/relationships/image" Target="../media/image10.gif"/><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12" Type="http://schemas.openxmlformats.org/officeDocument/2006/relationships/image" Target="../media/image5.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hyperlink" Target="https://bit.ly/2ZjL1p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1.xml"/><Relationship Id="rId3" Type="http://schemas.openxmlformats.org/officeDocument/2006/relationships/hyperlink" Target="https://chrome.google.com/webstore/detail/flaticon-for-gsuit-gslide/haekgjfnhhdkgfgmldhfokhmfkgmciba"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8.xml"/><Relationship Id="rId3" Type="http://schemas.openxmlformats.org/officeDocument/2006/relationships/hyperlink" Target="http://bit.ly/2PfT4lq"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ctrTitle"/>
          </p:nvPr>
        </p:nvSpPr>
        <p:spPr>
          <a:xfrm>
            <a:off x="1610650" y="1856275"/>
            <a:ext cx="6157800" cy="8757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t>presentation begins</a:t>
            </a:r>
            <a:endParaRPr i="1"/>
          </a:p>
        </p:txBody>
      </p:sp>
      <p:sp>
        <p:nvSpPr>
          <p:cNvPr id="194" name="Google Shape;194;p32"/>
          <p:cNvSpPr txBox="1"/>
          <p:nvPr/>
        </p:nvSpPr>
        <p:spPr>
          <a:xfrm>
            <a:off x="1610650" y="1220000"/>
            <a:ext cx="4004400" cy="658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800">
                <a:solidFill>
                  <a:schemeClr val="dk1"/>
                </a:solidFill>
                <a:latin typeface="Ubuntu Light"/>
                <a:ea typeface="Ubuntu Light"/>
                <a:cs typeface="Ubuntu Light"/>
                <a:sym typeface="Ubuntu Light"/>
              </a:rPr>
              <a:t>HERE IS WHERE YOUR</a:t>
            </a:r>
            <a:endParaRPr sz="1800">
              <a:solidFill>
                <a:schemeClr val="dk1"/>
              </a:solidFill>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You could use three columns, why not?</a:t>
            </a:r>
            <a:endParaRPr sz="2400"/>
          </a:p>
        </p:txBody>
      </p:sp>
      <p:cxnSp>
        <p:nvCxnSpPr>
          <p:cNvPr id="270" name="Google Shape;270;p41"/>
          <p:cNvCxnSpPr/>
          <p:nvPr/>
        </p:nvCxnSpPr>
        <p:spPr>
          <a:xfrm>
            <a:off x="3406450" y="1926825"/>
            <a:ext cx="0" cy="1941300"/>
          </a:xfrm>
          <a:prstGeom prst="straightConnector1">
            <a:avLst/>
          </a:prstGeom>
          <a:noFill/>
          <a:ln cap="flat" cmpd="sng" w="38100">
            <a:solidFill>
              <a:schemeClr val="accent1"/>
            </a:solidFill>
            <a:prstDash val="solid"/>
            <a:round/>
            <a:headEnd len="med" w="med" type="none"/>
            <a:tailEnd len="med" w="med" type="none"/>
          </a:ln>
        </p:spPr>
      </p:cxnSp>
      <p:cxnSp>
        <p:nvCxnSpPr>
          <p:cNvPr id="271" name="Google Shape;271;p41"/>
          <p:cNvCxnSpPr/>
          <p:nvPr/>
        </p:nvCxnSpPr>
        <p:spPr>
          <a:xfrm>
            <a:off x="5737375" y="1926825"/>
            <a:ext cx="0" cy="1941300"/>
          </a:xfrm>
          <a:prstGeom prst="straightConnector1">
            <a:avLst/>
          </a:prstGeom>
          <a:noFill/>
          <a:ln cap="flat" cmpd="sng" w="38100">
            <a:solidFill>
              <a:schemeClr val="accent1"/>
            </a:solidFill>
            <a:prstDash val="solid"/>
            <a:round/>
            <a:headEnd len="med" w="med" type="none"/>
            <a:tailEnd len="med" w="med" type="none"/>
          </a:ln>
        </p:spPr>
      </p:cxnSp>
      <p:sp>
        <p:nvSpPr>
          <p:cNvPr id="272" name="Google Shape;272;p4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73" name="Google Shape;273;p41"/>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MARS</a:t>
            </a:r>
            <a:endParaRPr/>
          </a:p>
        </p:txBody>
      </p:sp>
      <p:sp>
        <p:nvSpPr>
          <p:cNvPr id="274" name="Google Shape;274;p41"/>
          <p:cNvSpPr txBox="1"/>
          <p:nvPr>
            <p:ph idx="1" type="subTitle"/>
          </p:nvPr>
        </p:nvSpPr>
        <p:spPr>
          <a:xfrm>
            <a:off x="1026600" y="2667875"/>
            <a:ext cx="2271000" cy="15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Despite being red, Mars is a cold place, not hot. It’s full of iron oxide dust, which gives the planet its reddish cast</a:t>
            </a:r>
            <a:endParaRPr/>
          </a:p>
        </p:txBody>
      </p:sp>
      <p:sp>
        <p:nvSpPr>
          <p:cNvPr id="275" name="Google Shape;275;p41"/>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JUPITER</a:t>
            </a:r>
            <a:endParaRPr/>
          </a:p>
        </p:txBody>
      </p:sp>
      <p:sp>
        <p:nvSpPr>
          <p:cNvPr id="276" name="Google Shape;276;p41"/>
          <p:cNvSpPr txBox="1"/>
          <p:nvPr>
            <p:ph idx="4" type="subTitle"/>
          </p:nvPr>
        </p:nvSpPr>
        <p:spPr>
          <a:xfrm>
            <a:off x="3515252" y="2667875"/>
            <a:ext cx="2113500" cy="15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It’s a gas giant and the biggest planet in our Solar System. Jupiter is the fourth-brightest object in the sky</a:t>
            </a:r>
            <a:endParaRPr/>
          </a:p>
        </p:txBody>
      </p:sp>
      <p:sp>
        <p:nvSpPr>
          <p:cNvPr id="277" name="Google Shape;277;p41"/>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278" name="Google Shape;278;p41"/>
          <p:cNvSpPr txBox="1"/>
          <p:nvPr>
            <p:ph idx="6" type="subTitle"/>
          </p:nvPr>
        </p:nvSpPr>
        <p:spPr>
          <a:xfrm>
            <a:off x="5925151" y="2667875"/>
            <a:ext cx="2113500" cy="155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Venus has a beautiful name and is the second planet from the Sun. It’s terribly hot—even hotter than Mercury</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737850" y="980260"/>
            <a:ext cx="3571500" cy="578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A picture always reinforces the concept</a:t>
            </a:r>
            <a:endParaRPr/>
          </a:p>
        </p:txBody>
      </p:sp>
      <p:sp>
        <p:nvSpPr>
          <p:cNvPr id="284" name="Google Shape;284;p42"/>
          <p:cNvSpPr txBox="1"/>
          <p:nvPr>
            <p:ph idx="1" type="subTitle"/>
          </p:nvPr>
        </p:nvSpPr>
        <p:spPr>
          <a:xfrm>
            <a:off x="737850" y="1729225"/>
            <a:ext cx="3671100" cy="24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600"/>
              <a:t>Images reveal large amounts of data quickly, so remember: use an image instead of long texts. Your audience will appreciate that.</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 sz="1600"/>
              <a:t>Venus has a beautiful name and is the second planet from the Sun. It’s terribly hot</a:t>
            </a:r>
            <a:r>
              <a:rPr lang="es" sz="1600"/>
              <a:t>—</a:t>
            </a:r>
            <a:r>
              <a:rPr lang="es" sz="1600"/>
              <a:t>even hotter than Mercury</a:t>
            </a:r>
            <a:r>
              <a:rPr lang="es" sz="1600"/>
              <a:t>—</a:t>
            </a:r>
            <a:r>
              <a:rPr lang="es" sz="1600"/>
              <a:t>and its atmosphere is extremely poisonous</a:t>
            </a:r>
            <a:endParaRPr sz="1600"/>
          </a:p>
        </p:txBody>
      </p:sp>
      <p:cxnSp>
        <p:nvCxnSpPr>
          <p:cNvPr id="285" name="Google Shape;285;p42"/>
          <p:cNvCxnSpPr/>
          <p:nvPr/>
        </p:nvCxnSpPr>
        <p:spPr>
          <a:xfrm>
            <a:off x="2203050" y="1597475"/>
            <a:ext cx="676200" cy="0"/>
          </a:xfrm>
          <a:prstGeom prst="straightConnector1">
            <a:avLst/>
          </a:prstGeom>
          <a:noFill/>
          <a:ln cap="flat" cmpd="sng" w="76200">
            <a:solidFill>
              <a:schemeClr val="accent1"/>
            </a:solidFill>
            <a:prstDash val="solid"/>
            <a:round/>
            <a:headEnd len="med" w="med" type="none"/>
            <a:tailEnd len="med" w="med" type="none"/>
          </a:ln>
        </p:spPr>
      </p:cxnSp>
      <p:pic>
        <p:nvPicPr>
          <p:cNvPr id="286" name="Google Shape;286;p42"/>
          <p:cNvPicPr preferRelativeResize="0"/>
          <p:nvPr/>
        </p:nvPicPr>
        <p:blipFill rotWithShape="1">
          <a:blip r:embed="rId3">
            <a:alphaModFix/>
          </a:blip>
          <a:srcRect b="0" l="43512" r="0" t="0"/>
          <a:stretch/>
        </p:blipFill>
        <p:spPr>
          <a:xfrm>
            <a:off x="5076825" y="0"/>
            <a:ext cx="4067169" cy="5143500"/>
          </a:xfrm>
          <a:prstGeom prst="rect">
            <a:avLst/>
          </a:prstGeom>
          <a:noFill/>
          <a:ln>
            <a:noFill/>
          </a:ln>
        </p:spPr>
      </p:pic>
      <p:sp>
        <p:nvSpPr>
          <p:cNvPr id="287" name="Google Shape;287;p4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43"/>
          <p:cNvSpPr txBox="1"/>
          <p:nvPr>
            <p:ph type="title"/>
          </p:nvPr>
        </p:nvSpPr>
        <p:spPr>
          <a:xfrm>
            <a:off x="956273" y="3469550"/>
            <a:ext cx="34830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lt1"/>
                </a:solidFill>
              </a:rPr>
              <a:t>A picture is worth a thousand words</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956271" y="189950"/>
            <a:ext cx="53112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And here too!</a:t>
            </a:r>
            <a:endParaRPr/>
          </a:p>
        </p:txBody>
      </p:sp>
      <p:sp>
        <p:nvSpPr>
          <p:cNvPr id="298" name="Google Shape;298;p4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99" name="Google Shape;299;p44"/>
          <p:cNvSpPr txBox="1"/>
          <p:nvPr>
            <p:ph idx="1" type="subTitle"/>
          </p:nvPr>
        </p:nvSpPr>
        <p:spPr>
          <a:xfrm>
            <a:off x="954225" y="1709469"/>
            <a:ext cx="3367200" cy="203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Images reveal large amounts of data quickly, so remember: use an image instead of long texts. Your audience will appreciate that</a:t>
            </a:r>
            <a:endParaRPr/>
          </a:p>
          <a:p>
            <a:pPr indent="0" lvl="0" marL="0" rtl="0" algn="l">
              <a:spcBef>
                <a:spcPts val="0"/>
              </a:spcBef>
              <a:spcAft>
                <a:spcPts val="0"/>
              </a:spcAft>
              <a:buNone/>
            </a:pPr>
            <a:r>
              <a:t/>
            </a:r>
            <a:endParaRPr sz="1200">
              <a:solidFill>
                <a:schemeClr val="lt2"/>
              </a:solidFill>
            </a:endParaRPr>
          </a:p>
        </p:txBody>
      </p:sp>
      <p:pic>
        <p:nvPicPr>
          <p:cNvPr id="300" name="Google Shape;300;p44"/>
          <p:cNvPicPr preferRelativeResize="0"/>
          <p:nvPr/>
        </p:nvPicPr>
        <p:blipFill>
          <a:blip r:embed="rId3">
            <a:alphaModFix/>
          </a:blip>
          <a:stretch>
            <a:fillRect/>
          </a:stretch>
        </p:blipFill>
        <p:spPr>
          <a:xfrm rot="5400000">
            <a:off x="4781249" y="780749"/>
            <a:ext cx="5150825" cy="3574676"/>
          </a:xfrm>
          <a:prstGeom prst="rect">
            <a:avLst/>
          </a:prstGeom>
          <a:noFill/>
          <a:ln>
            <a:noFill/>
          </a:ln>
        </p:spPr>
      </p:pic>
      <p:sp>
        <p:nvSpPr>
          <p:cNvPr id="301" name="Google Shape;301;p44"/>
          <p:cNvSpPr/>
          <p:nvPr/>
        </p:nvSpPr>
        <p:spPr>
          <a:xfrm>
            <a:off x="5177125" y="212900"/>
            <a:ext cx="3742800" cy="4684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4571997" y="3832425"/>
            <a:ext cx="762000" cy="11685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7200"/>
              <a:t>Awesome words</a:t>
            </a:r>
            <a:endParaRPr sz="7200"/>
          </a:p>
        </p:txBody>
      </p:sp>
      <p:sp>
        <p:nvSpPr>
          <p:cNvPr id="308" name="Google Shape;308;p4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309" name="Google Shape;309;p45"/>
          <p:cNvSpPr txBox="1"/>
          <p:nvPr>
            <p:ph idx="1" type="subTitle"/>
          </p:nvPr>
        </p:nvSpPr>
        <p:spPr>
          <a:xfrm>
            <a:off x="1546450" y="3015325"/>
            <a:ext cx="6051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Because key words are great for catching your audience’s attention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Infographics make your idea understandable…</a:t>
            </a:r>
            <a:endParaRPr sz="2400"/>
          </a:p>
        </p:txBody>
      </p:sp>
      <p:sp>
        <p:nvSpPr>
          <p:cNvPr id="315" name="Google Shape;315;p4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316" name="Google Shape;316;p46"/>
          <p:cNvSpPr txBox="1"/>
          <p:nvPr/>
        </p:nvSpPr>
        <p:spPr>
          <a:xfrm>
            <a:off x="998300" y="2705600"/>
            <a:ext cx="2073600" cy="70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s" sz="1000">
                <a:solidFill>
                  <a:schemeClr val="dk2"/>
                </a:solidFill>
                <a:latin typeface="Ubuntu"/>
                <a:ea typeface="Ubuntu"/>
                <a:cs typeface="Ubuntu"/>
                <a:sym typeface="Ubuntu"/>
              </a:rPr>
              <a:t>JUPITER</a:t>
            </a:r>
            <a:endParaRPr b="1" sz="1000">
              <a:solidFill>
                <a:schemeClr val="dk2"/>
              </a:solidFill>
              <a:latin typeface="Ubuntu"/>
              <a:ea typeface="Ubuntu"/>
              <a:cs typeface="Ubuntu"/>
              <a:sym typeface="Ubuntu"/>
            </a:endParaRPr>
          </a:p>
          <a:p>
            <a:pPr indent="0" lvl="0" marL="0" rtl="0" algn="r">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It’s a gas giant and the biggest planet in our Solar System</a:t>
            </a:r>
            <a:endParaRPr sz="1000">
              <a:solidFill>
                <a:schemeClr val="lt2"/>
              </a:solidFill>
              <a:latin typeface="Ubuntu Light"/>
              <a:ea typeface="Ubuntu Light"/>
              <a:cs typeface="Ubuntu Light"/>
              <a:sym typeface="Ubuntu Light"/>
            </a:endParaRPr>
          </a:p>
          <a:p>
            <a:pPr indent="0" lvl="0" marL="0" rtl="0" algn="r">
              <a:spcBef>
                <a:spcPts val="0"/>
              </a:spcBef>
              <a:spcAft>
                <a:spcPts val="0"/>
              </a:spcAft>
              <a:buClr>
                <a:schemeClr val="dk1"/>
              </a:buClr>
              <a:buSzPts val="1100"/>
              <a:buFont typeface="Arial"/>
              <a:buNone/>
            </a:pPr>
            <a:r>
              <a:t/>
            </a:r>
            <a:endParaRPr sz="1000">
              <a:solidFill>
                <a:schemeClr val="lt2"/>
              </a:solidFill>
              <a:latin typeface="Ubuntu Light"/>
              <a:ea typeface="Ubuntu Light"/>
              <a:cs typeface="Ubuntu Light"/>
              <a:sym typeface="Ubuntu Light"/>
            </a:endParaRPr>
          </a:p>
        </p:txBody>
      </p:sp>
      <p:sp>
        <p:nvSpPr>
          <p:cNvPr id="317" name="Google Shape;317;p46"/>
          <p:cNvSpPr txBox="1"/>
          <p:nvPr/>
        </p:nvSpPr>
        <p:spPr>
          <a:xfrm>
            <a:off x="5524450" y="1951825"/>
            <a:ext cx="1748100" cy="7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000">
                <a:solidFill>
                  <a:schemeClr val="dk2"/>
                </a:solidFill>
                <a:latin typeface="Ubuntu"/>
                <a:ea typeface="Ubuntu"/>
                <a:cs typeface="Ubuntu"/>
                <a:sym typeface="Ubuntu"/>
              </a:rPr>
              <a:t>MARS</a:t>
            </a:r>
            <a:endParaRPr b="1" sz="1000">
              <a:solidFill>
                <a:schemeClr val="dk2"/>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Despite being red, Mars is a cold place, not hot</a:t>
            </a:r>
            <a:endParaRPr sz="1000">
              <a:solidFill>
                <a:schemeClr val="lt2"/>
              </a:solidFill>
              <a:latin typeface="Ubuntu Light"/>
              <a:ea typeface="Ubuntu Light"/>
              <a:cs typeface="Ubuntu Light"/>
              <a:sym typeface="Ubuntu Light"/>
            </a:endParaRPr>
          </a:p>
          <a:p>
            <a:pPr indent="0" lvl="0" marL="0" rtl="0" algn="l">
              <a:spcBef>
                <a:spcPts val="0"/>
              </a:spcBef>
              <a:spcAft>
                <a:spcPts val="0"/>
              </a:spcAft>
              <a:buClr>
                <a:schemeClr val="dk1"/>
              </a:buClr>
              <a:buSzPts val="1100"/>
              <a:buFont typeface="Arial"/>
              <a:buNone/>
            </a:pPr>
            <a:r>
              <a:t/>
            </a:r>
            <a:endParaRPr sz="1000">
              <a:solidFill>
                <a:schemeClr val="lt2"/>
              </a:solidFill>
              <a:latin typeface="Ubuntu Light"/>
              <a:ea typeface="Ubuntu Light"/>
              <a:cs typeface="Ubuntu Light"/>
              <a:sym typeface="Ubuntu Light"/>
            </a:endParaRPr>
          </a:p>
        </p:txBody>
      </p:sp>
      <p:sp>
        <p:nvSpPr>
          <p:cNvPr id="318" name="Google Shape;318;p46"/>
          <p:cNvSpPr txBox="1"/>
          <p:nvPr/>
        </p:nvSpPr>
        <p:spPr>
          <a:xfrm>
            <a:off x="5524450" y="3227275"/>
            <a:ext cx="1839300" cy="102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000">
                <a:solidFill>
                  <a:schemeClr val="dk2"/>
                </a:solidFill>
                <a:latin typeface="Ubuntu"/>
                <a:ea typeface="Ubuntu"/>
                <a:cs typeface="Ubuntu"/>
                <a:sym typeface="Ubuntu"/>
              </a:rPr>
              <a:t>VENUS</a:t>
            </a:r>
            <a:endParaRPr b="1" sz="1000">
              <a:solidFill>
                <a:schemeClr val="dk2"/>
              </a:solidFill>
              <a:latin typeface="Ubuntu"/>
              <a:ea typeface="Ubuntu"/>
              <a:cs typeface="Ubuntu"/>
              <a:sym typeface="Ubuntu"/>
            </a:endParaRPr>
          </a:p>
          <a:p>
            <a:pPr indent="0" lvl="0" marL="0" rtl="0" algn="l">
              <a:spcBef>
                <a:spcPts val="0"/>
              </a:spcBef>
              <a:spcAft>
                <a:spcPts val="0"/>
              </a:spcAft>
              <a:buClr>
                <a:schemeClr val="dk1"/>
              </a:buClr>
              <a:buSzPts val="1100"/>
              <a:buFont typeface="Arial"/>
              <a:buNone/>
            </a:pPr>
            <a:r>
              <a:rPr lang="es" sz="1000">
                <a:solidFill>
                  <a:schemeClr val="lt2"/>
                </a:solidFill>
                <a:latin typeface="Ubuntu Light"/>
                <a:ea typeface="Ubuntu Light"/>
                <a:cs typeface="Ubuntu Light"/>
                <a:sym typeface="Ubuntu Light"/>
              </a:rPr>
              <a:t>Venus has a beautiful name, but it’s terribly hot</a:t>
            </a:r>
            <a:endParaRPr sz="1000">
              <a:solidFill>
                <a:schemeClr val="lt2"/>
              </a:solidFill>
              <a:latin typeface="Ubuntu Light"/>
              <a:ea typeface="Ubuntu Light"/>
              <a:cs typeface="Ubuntu Light"/>
              <a:sym typeface="Ubuntu Light"/>
            </a:endParaRPr>
          </a:p>
        </p:txBody>
      </p:sp>
      <p:grpSp>
        <p:nvGrpSpPr>
          <p:cNvPr id="319" name="Google Shape;319;p46"/>
          <p:cNvGrpSpPr/>
          <p:nvPr/>
        </p:nvGrpSpPr>
        <p:grpSpPr>
          <a:xfrm>
            <a:off x="4132675" y="1951813"/>
            <a:ext cx="1356907" cy="1023304"/>
            <a:chOff x="4132675" y="1951813"/>
            <a:chExt cx="1356907" cy="1023304"/>
          </a:xfrm>
        </p:grpSpPr>
        <p:sp>
          <p:nvSpPr>
            <p:cNvPr id="320" name="Google Shape;320;p46"/>
            <p:cNvSpPr/>
            <p:nvPr/>
          </p:nvSpPr>
          <p:spPr>
            <a:xfrm>
              <a:off x="4188008" y="1952264"/>
              <a:ext cx="1243078" cy="1022852"/>
            </a:xfrm>
            <a:custGeom>
              <a:rect b="b" l="l" r="r" t="t"/>
              <a:pathLst>
                <a:path extrusionOk="0" h="4529" w="5504">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6"/>
            <p:cNvSpPr/>
            <p:nvPr/>
          </p:nvSpPr>
          <p:spPr>
            <a:xfrm>
              <a:off x="4811806" y="1951813"/>
              <a:ext cx="619281" cy="1023304"/>
            </a:xfrm>
            <a:custGeom>
              <a:rect b="b" l="l" r="r" t="t"/>
              <a:pathLst>
                <a:path extrusionOk="0" h="4531" w="2742">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6"/>
            <p:cNvSpPr/>
            <p:nvPr/>
          </p:nvSpPr>
          <p:spPr>
            <a:xfrm>
              <a:off x="4132675" y="1952264"/>
              <a:ext cx="1356907" cy="861599"/>
            </a:xfrm>
            <a:custGeom>
              <a:rect b="b" l="l" r="r" t="t"/>
              <a:pathLst>
                <a:path extrusionOk="0" h="3815" w="6008">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p:nvPr/>
          </p:nvSpPr>
          <p:spPr>
            <a:xfrm>
              <a:off x="4435539" y="2092062"/>
              <a:ext cx="751177" cy="433397"/>
            </a:xfrm>
            <a:custGeom>
              <a:rect b="b" l="l" r="r" t="t"/>
              <a:pathLst>
                <a:path extrusionOk="0" h="1919" w="3326">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p:nvPr/>
          </p:nvSpPr>
          <p:spPr>
            <a:xfrm>
              <a:off x="4422440" y="2092062"/>
              <a:ext cx="777376" cy="246171"/>
            </a:xfrm>
            <a:custGeom>
              <a:rect b="b" l="l" r="r" t="t"/>
              <a:pathLst>
                <a:path extrusionOk="0" h="1090" w="3442">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46"/>
          <p:cNvGrpSpPr/>
          <p:nvPr/>
        </p:nvGrpSpPr>
        <p:grpSpPr>
          <a:xfrm>
            <a:off x="3098282" y="2621217"/>
            <a:ext cx="1554074" cy="875827"/>
            <a:chOff x="3098282" y="2621217"/>
            <a:chExt cx="1554074" cy="875827"/>
          </a:xfrm>
        </p:grpSpPr>
        <p:sp>
          <p:nvSpPr>
            <p:cNvPr id="326" name="Google Shape;326;p46"/>
            <p:cNvSpPr/>
            <p:nvPr/>
          </p:nvSpPr>
          <p:spPr>
            <a:xfrm>
              <a:off x="3158584" y="2621895"/>
              <a:ext cx="1493772" cy="875149"/>
            </a:xfrm>
            <a:custGeom>
              <a:rect b="b" l="l" r="r" t="t"/>
              <a:pathLst>
                <a:path extrusionOk="0" h="3875" w="6614">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6"/>
            <p:cNvSpPr/>
            <p:nvPr/>
          </p:nvSpPr>
          <p:spPr>
            <a:xfrm>
              <a:off x="3098282" y="2621217"/>
              <a:ext cx="1554074" cy="714574"/>
            </a:xfrm>
            <a:custGeom>
              <a:rect b="b" l="l" r="r" t="t"/>
              <a:pathLst>
                <a:path extrusionOk="0" h="3164" w="6881">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6"/>
            <p:cNvSpPr/>
            <p:nvPr/>
          </p:nvSpPr>
          <p:spPr>
            <a:xfrm>
              <a:off x="3401146" y="2761467"/>
              <a:ext cx="751177" cy="435203"/>
            </a:xfrm>
            <a:custGeom>
              <a:rect b="b" l="l" r="r" t="t"/>
              <a:pathLst>
                <a:path extrusionOk="0" h="1927" w="3326">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p:nvPr/>
          </p:nvSpPr>
          <p:spPr>
            <a:xfrm>
              <a:off x="3389854" y="2761467"/>
              <a:ext cx="775569" cy="247752"/>
            </a:xfrm>
            <a:custGeom>
              <a:rect b="b" l="l" r="r" t="t"/>
              <a:pathLst>
                <a:path extrusionOk="0" h="1097" w="3434">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 name="Google Shape;330;p46"/>
          <p:cNvGrpSpPr/>
          <p:nvPr/>
        </p:nvGrpSpPr>
        <p:grpSpPr>
          <a:xfrm>
            <a:off x="4126125" y="3140886"/>
            <a:ext cx="1360295" cy="1022852"/>
            <a:chOff x="4126125" y="3140886"/>
            <a:chExt cx="1360295" cy="1022852"/>
          </a:xfrm>
        </p:grpSpPr>
        <p:sp>
          <p:nvSpPr>
            <p:cNvPr id="331" name="Google Shape;331;p46"/>
            <p:cNvSpPr/>
            <p:nvPr/>
          </p:nvSpPr>
          <p:spPr>
            <a:xfrm>
              <a:off x="4186427" y="3140886"/>
              <a:ext cx="1238110" cy="1022852"/>
            </a:xfrm>
            <a:custGeom>
              <a:rect b="b" l="l" r="r" t="t"/>
              <a:pathLst>
                <a:path extrusionOk="0" h="4529" w="5482">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6"/>
            <p:cNvSpPr/>
            <p:nvPr/>
          </p:nvSpPr>
          <p:spPr>
            <a:xfrm>
              <a:off x="4126125" y="3140886"/>
              <a:ext cx="1360295" cy="861599"/>
            </a:xfrm>
            <a:custGeom>
              <a:rect b="b" l="l" r="r" t="t"/>
              <a:pathLst>
                <a:path extrusionOk="0" h="3815" w="6023">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6"/>
            <p:cNvSpPr/>
            <p:nvPr/>
          </p:nvSpPr>
          <p:spPr>
            <a:xfrm>
              <a:off x="4393306" y="3427710"/>
              <a:ext cx="824353" cy="435203"/>
            </a:xfrm>
            <a:custGeom>
              <a:rect b="b" l="l" r="r" t="t"/>
              <a:pathLst>
                <a:path extrusionOk="0" h="1927" w="365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6"/>
            <p:cNvSpPr/>
            <p:nvPr/>
          </p:nvSpPr>
          <p:spPr>
            <a:xfrm>
              <a:off x="4417697" y="3427710"/>
              <a:ext cx="775569" cy="247752"/>
            </a:xfrm>
            <a:custGeom>
              <a:rect b="b" l="l" r="r" t="t"/>
              <a:pathLst>
                <a:path extrusionOk="0" h="1097" w="3434">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47" title="Chart">
            <a:hlinkClick r:id="rId3"/>
          </p:cNvPr>
          <p:cNvPicPr preferRelativeResize="0"/>
          <p:nvPr/>
        </p:nvPicPr>
        <p:blipFill>
          <a:blip r:embed="rId4">
            <a:alphaModFix/>
          </a:blip>
          <a:stretch>
            <a:fillRect/>
          </a:stretch>
        </p:blipFill>
        <p:spPr>
          <a:xfrm>
            <a:off x="340250" y="1021750"/>
            <a:ext cx="4450152" cy="2753650"/>
          </a:xfrm>
          <a:prstGeom prst="rect">
            <a:avLst/>
          </a:prstGeom>
          <a:noFill/>
          <a:ln>
            <a:noFill/>
          </a:ln>
        </p:spPr>
      </p:pic>
      <p:sp>
        <p:nvSpPr>
          <p:cNvPr id="340" name="Google Shape;340;p47"/>
          <p:cNvSpPr txBox="1"/>
          <p:nvPr/>
        </p:nvSpPr>
        <p:spPr>
          <a:xfrm>
            <a:off x="16681609"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chemeClr val="lt1"/>
              </a:solidFill>
              <a:latin typeface="Quicksand Light"/>
              <a:ea typeface="Quicksand Light"/>
              <a:cs typeface="Quicksand Light"/>
              <a:sym typeface="Quicksand Light"/>
            </a:endParaRPr>
          </a:p>
        </p:txBody>
      </p:sp>
      <p:sp>
        <p:nvSpPr>
          <p:cNvPr id="341" name="Google Shape;341;p47"/>
          <p:cNvSpPr txBox="1"/>
          <p:nvPr>
            <p:ph idx="4294967295" type="body"/>
          </p:nvPr>
        </p:nvSpPr>
        <p:spPr>
          <a:xfrm>
            <a:off x="5558775" y="1021800"/>
            <a:ext cx="3374400" cy="283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MERCURY</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Mercury is the closest planet to the Sun and is only a bit larger than our Moon</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JUPITER</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It’s a gas giant and the biggest planet in our Solar System</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MARS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Despite being red, Mars is a cold place, not hot. The planet is full of iron oxide dust</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t/>
            </a:r>
            <a:endParaRPr sz="1000">
              <a:solidFill>
                <a:schemeClr val="dk1"/>
              </a:solidFill>
              <a:latin typeface="Ubuntu"/>
              <a:ea typeface="Ubuntu"/>
              <a:cs typeface="Ubuntu"/>
              <a:sym typeface="Ubuntu"/>
            </a:endParaRPr>
          </a:p>
          <a:p>
            <a:pPr indent="0" lvl="0" marL="0" rtl="0" algn="l">
              <a:lnSpc>
                <a:spcPct val="115000"/>
              </a:lnSpc>
              <a:spcBef>
                <a:spcPts val="0"/>
              </a:spcBef>
              <a:spcAft>
                <a:spcPts val="0"/>
              </a:spcAft>
              <a:buClr>
                <a:schemeClr val="dk1"/>
              </a:buClr>
              <a:buSzPts val="1100"/>
              <a:buFont typeface="Arial"/>
              <a:buNone/>
            </a:pPr>
            <a:r>
              <a:rPr b="1" lang="es" sz="1000">
                <a:solidFill>
                  <a:schemeClr val="dk1"/>
                </a:solidFill>
                <a:latin typeface="Ubuntu"/>
                <a:ea typeface="Ubuntu"/>
                <a:cs typeface="Ubuntu"/>
                <a:sym typeface="Ubuntu"/>
              </a:rPr>
              <a:t>VENUS</a:t>
            </a:r>
            <a:br>
              <a:rPr lang="es" sz="1000">
                <a:solidFill>
                  <a:schemeClr val="dk1"/>
                </a:solidFill>
                <a:latin typeface="Ubuntu"/>
                <a:ea typeface="Ubuntu"/>
                <a:cs typeface="Ubuntu"/>
                <a:sym typeface="Ubuntu"/>
              </a:rPr>
            </a:br>
            <a:r>
              <a:rPr lang="es" sz="1000">
                <a:solidFill>
                  <a:schemeClr val="dk1"/>
                </a:solidFill>
                <a:latin typeface="Ubuntu"/>
                <a:ea typeface="Ubuntu"/>
                <a:cs typeface="Ubuntu"/>
                <a:sym typeface="Ubuntu"/>
              </a:rPr>
              <a:t>Venus has a beautiful name, but it’s terribly hot, even hotter than Mercury</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342" name="Google Shape;342;p4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343" name="Google Shape;343;p47"/>
          <p:cNvSpPr txBox="1"/>
          <p:nvPr>
            <p:ph idx="4294967295" type="title"/>
          </p:nvPr>
        </p:nvSpPr>
        <p:spPr>
          <a:xfrm>
            <a:off x="365604" y="4237522"/>
            <a:ext cx="35715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s" sz="1000">
                <a:solidFill>
                  <a:schemeClr val="lt2"/>
                </a:solidFill>
                <a:latin typeface="Ubuntu Light"/>
                <a:ea typeface="Ubuntu Light"/>
                <a:cs typeface="Ubuntu Light"/>
                <a:sym typeface="Ubuntu Light"/>
              </a:rPr>
              <a:t>If you want to </a:t>
            </a:r>
            <a:r>
              <a:rPr lang="es" sz="1000">
                <a:solidFill>
                  <a:schemeClr val="lt2"/>
                </a:solidFill>
              </a:rPr>
              <a:t>modify this graph</a:t>
            </a:r>
            <a:r>
              <a:rPr b="0" lang="es" sz="1000">
                <a:solidFill>
                  <a:schemeClr val="lt2"/>
                </a:solidFill>
                <a:latin typeface="Ubuntu Light"/>
                <a:ea typeface="Ubuntu Light"/>
                <a:cs typeface="Ubuntu Light"/>
                <a:sym typeface="Ubuntu Light"/>
              </a:rPr>
              <a:t>, click on it, follow the link,</a:t>
            </a:r>
            <a:endParaRPr b="0" sz="1000">
              <a:solidFill>
                <a:schemeClr val="lt2"/>
              </a:solidFill>
              <a:latin typeface="Ubuntu Light"/>
              <a:ea typeface="Ubuntu Light"/>
              <a:cs typeface="Ubuntu Light"/>
              <a:sym typeface="Ubuntu Light"/>
            </a:endParaRPr>
          </a:p>
          <a:p>
            <a:pPr indent="0" lvl="0" marL="0" rtl="0" algn="l">
              <a:spcBef>
                <a:spcPts val="0"/>
              </a:spcBef>
              <a:spcAft>
                <a:spcPts val="0"/>
              </a:spcAft>
              <a:buClr>
                <a:schemeClr val="dk1"/>
              </a:buClr>
              <a:buSzPts val="1100"/>
              <a:buFont typeface="Arial"/>
              <a:buNone/>
            </a:pPr>
            <a:r>
              <a:rPr b="0" lang="es" sz="1000">
                <a:solidFill>
                  <a:schemeClr val="lt2"/>
                </a:solidFill>
                <a:latin typeface="Ubuntu Light"/>
                <a:ea typeface="Ubuntu Light"/>
                <a:cs typeface="Ubuntu Light"/>
                <a:sym typeface="Ubuntu Light"/>
              </a:rPr>
              <a:t>change the data and replace it</a:t>
            </a:r>
            <a:endParaRPr b="0" sz="1000">
              <a:solidFill>
                <a:schemeClr val="lt2"/>
              </a:solidFill>
              <a:latin typeface="Ubuntu Light"/>
              <a:ea typeface="Ubuntu Light"/>
              <a:cs typeface="Ubuntu Light"/>
              <a:sym typeface="Ubuntu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graphicFrame>
        <p:nvGraphicFramePr>
          <p:cNvPr id="348" name="Google Shape;348;p48"/>
          <p:cNvGraphicFramePr/>
          <p:nvPr/>
        </p:nvGraphicFramePr>
        <p:xfrm>
          <a:off x="1068100" y="1677910"/>
          <a:ext cx="3000000" cy="3000000"/>
        </p:xfrm>
        <a:graphic>
          <a:graphicData uri="http://schemas.openxmlformats.org/drawingml/2006/table">
            <a:tbl>
              <a:tblPr>
                <a:noFill/>
                <a:tableStyleId>{DC132026-29B4-4EAC-9494-84C606D6B3D7}</a:tableStyleId>
              </a:tblPr>
              <a:tblGrid>
                <a:gridCol w="1256950"/>
                <a:gridCol w="1946225"/>
                <a:gridCol w="1922100"/>
                <a:gridCol w="1922025"/>
              </a:tblGrid>
              <a:tr h="504125">
                <a:tc>
                  <a:txBody>
                    <a:bodyPr/>
                    <a:lstStyle/>
                    <a:p>
                      <a:pPr indent="0" lvl="0" marL="0" rtl="0" algn="l">
                        <a:spcBef>
                          <a:spcPts val="0"/>
                        </a:spcBef>
                        <a:spcAft>
                          <a:spcPts val="0"/>
                        </a:spcAft>
                        <a:buNone/>
                      </a:pPr>
                      <a:r>
                        <a:t/>
                      </a:r>
                      <a:endParaRPr sz="1800">
                        <a:solidFill>
                          <a:srgbClr val="666666"/>
                        </a:solidFill>
                        <a:latin typeface="Ubuntu Light"/>
                        <a:ea typeface="Ubuntu Light"/>
                        <a:cs typeface="Ubuntu Light"/>
                        <a:sym typeface="Ubuntu Light"/>
                      </a:endParaRPr>
                    </a:p>
                  </a:txBody>
                  <a:tcPr marT="68575" marB="68575" marR="91425" marL="91425" anchor="ctr">
                    <a:lnL cap="flat" cmpd="sng" w="9525">
                      <a:solidFill>
                        <a:srgbClr val="EFEFEF">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s">
                          <a:solidFill>
                            <a:schemeClr val="dk1"/>
                          </a:solidFill>
                          <a:latin typeface="Ubuntu"/>
                          <a:ea typeface="Ubuntu"/>
                          <a:cs typeface="Ubuntu"/>
                          <a:sym typeface="Ubuntu"/>
                        </a:rPr>
                        <a:t>MASS</a:t>
                      </a:r>
                      <a:endParaRPr b="1">
                        <a:solidFill>
                          <a:schemeClr val="dk1"/>
                        </a:solidFill>
                        <a:latin typeface="Ubuntu"/>
                        <a:ea typeface="Ubuntu"/>
                        <a:cs typeface="Ubuntu"/>
                        <a:sym typeface="Ubuntu"/>
                      </a:endParaRPr>
                    </a:p>
                    <a:p>
                      <a:pPr indent="0" lvl="0" marL="0" rtl="0" algn="ctr">
                        <a:spcBef>
                          <a:spcPts val="0"/>
                        </a:spcBef>
                        <a:spcAft>
                          <a:spcPts val="0"/>
                        </a:spcAft>
                        <a:buNone/>
                      </a:pPr>
                      <a:r>
                        <a:rPr b="1" lang="es" sz="900">
                          <a:solidFill>
                            <a:schemeClr val="dk1"/>
                          </a:solidFill>
                          <a:latin typeface="Ubuntu"/>
                          <a:ea typeface="Ubuntu"/>
                          <a:cs typeface="Ubuntu"/>
                          <a:sym typeface="Ubuntu"/>
                        </a:rPr>
                        <a:t>(earths)</a:t>
                      </a:r>
                      <a:endParaRPr b="1" sz="900">
                        <a:solidFill>
                          <a:schemeClr val="dk1"/>
                        </a:solidFill>
                        <a:latin typeface="Ubuntu"/>
                        <a:ea typeface="Ubuntu"/>
                        <a:cs typeface="Ubuntu"/>
                        <a:sym typeface="Ubuntu"/>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s">
                          <a:solidFill>
                            <a:schemeClr val="dk1"/>
                          </a:solidFill>
                          <a:latin typeface="Ubuntu"/>
                          <a:ea typeface="Ubuntu"/>
                          <a:cs typeface="Ubuntu"/>
                          <a:sym typeface="Ubuntu"/>
                        </a:rPr>
                        <a:t>DIAMETER</a:t>
                      </a:r>
                      <a:endParaRPr b="1">
                        <a:solidFill>
                          <a:schemeClr val="dk1"/>
                        </a:solidFill>
                        <a:latin typeface="Ubuntu"/>
                        <a:ea typeface="Ubuntu"/>
                        <a:cs typeface="Ubuntu"/>
                        <a:sym typeface="Ubuntu"/>
                      </a:endParaRPr>
                    </a:p>
                    <a:p>
                      <a:pPr indent="0" lvl="0" marL="0" rtl="0" algn="ctr">
                        <a:spcBef>
                          <a:spcPts val="0"/>
                        </a:spcBef>
                        <a:spcAft>
                          <a:spcPts val="0"/>
                        </a:spcAft>
                        <a:buNone/>
                      </a:pPr>
                      <a:r>
                        <a:rPr b="1" lang="es" sz="900">
                          <a:solidFill>
                            <a:schemeClr val="dk1"/>
                          </a:solidFill>
                          <a:latin typeface="Ubuntu"/>
                          <a:ea typeface="Ubuntu"/>
                          <a:cs typeface="Ubuntu"/>
                          <a:sym typeface="Ubuntu"/>
                        </a:rPr>
                        <a:t>(earths)</a:t>
                      </a:r>
                      <a:endParaRPr b="1" sz="1200">
                        <a:solidFill>
                          <a:schemeClr val="dk1"/>
                        </a:solidFill>
                        <a:latin typeface="Ubuntu"/>
                        <a:ea typeface="Ubuntu"/>
                        <a:cs typeface="Ubuntu"/>
                        <a:sym typeface="Ubuntu"/>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D67E">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100"/>
                        <a:buFont typeface="Arial"/>
                        <a:buNone/>
                      </a:pPr>
                      <a:r>
                        <a:rPr b="1" lang="es">
                          <a:solidFill>
                            <a:schemeClr val="dk1"/>
                          </a:solidFill>
                          <a:latin typeface="Ubuntu"/>
                          <a:ea typeface="Ubuntu"/>
                          <a:cs typeface="Ubuntu"/>
                          <a:sym typeface="Ubuntu"/>
                        </a:rPr>
                        <a:t>SURFACE GRAVITY</a:t>
                      </a:r>
                      <a:endParaRPr b="1">
                        <a:solidFill>
                          <a:schemeClr val="dk1"/>
                        </a:solidFill>
                        <a:latin typeface="Ubuntu"/>
                        <a:ea typeface="Ubuntu"/>
                        <a:cs typeface="Ubuntu"/>
                        <a:sym typeface="Ubuntu"/>
                      </a:endParaRPr>
                    </a:p>
                    <a:p>
                      <a:pPr indent="0" lvl="0" marL="0" rtl="0" algn="ctr">
                        <a:spcBef>
                          <a:spcPts val="0"/>
                        </a:spcBef>
                        <a:spcAft>
                          <a:spcPts val="0"/>
                        </a:spcAft>
                        <a:buClr>
                          <a:schemeClr val="dk1"/>
                        </a:buClr>
                        <a:buSzPts val="1100"/>
                        <a:buFont typeface="Arial"/>
                        <a:buNone/>
                      </a:pPr>
                      <a:r>
                        <a:rPr b="1" lang="es" sz="900">
                          <a:solidFill>
                            <a:schemeClr val="dk1"/>
                          </a:solidFill>
                          <a:latin typeface="Ubuntu"/>
                          <a:ea typeface="Ubuntu"/>
                          <a:cs typeface="Ubuntu"/>
                          <a:sym typeface="Ubuntu"/>
                        </a:rPr>
                        <a:t>(earths)</a:t>
                      </a:r>
                      <a:endParaRPr b="1" sz="1200">
                        <a:solidFill>
                          <a:schemeClr val="dk1"/>
                        </a:solidFill>
                        <a:latin typeface="Ubuntu"/>
                        <a:ea typeface="Ubuntu"/>
                        <a:cs typeface="Ubuntu"/>
                        <a:sym typeface="Ubuntu"/>
                      </a:endParaRPr>
                    </a:p>
                  </a:txBody>
                  <a:tcPr marT="68575" marB="68575" marR="91425" marL="91425">
                    <a:lnL cap="flat" cmpd="sng" w="9525">
                      <a:solidFill>
                        <a:srgbClr val="EFD67E">
                          <a:alpha val="0"/>
                        </a:srgbClr>
                      </a:solidFill>
                      <a:prstDash val="solid"/>
                      <a:round/>
                      <a:headEnd len="sm" w="sm" type="none"/>
                      <a:tailEnd len="sm" w="sm" type="none"/>
                    </a:lnL>
                    <a:lnR cap="flat" cmpd="sng" w="9525">
                      <a:solidFill>
                        <a:srgbClr val="EFEFEF">
                          <a:alpha val="0"/>
                        </a:srgbClr>
                      </a:solidFill>
                      <a:prstDash val="solid"/>
                      <a:round/>
                      <a:headEnd len="sm" w="sm" type="none"/>
                      <a:tailEnd len="sm" w="sm" type="none"/>
                    </a:lnR>
                    <a:lnT cap="flat" cmpd="sng" w="38100">
                      <a:solidFill>
                        <a:srgbClr val="8B81D2">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r>
              <a:tr h="627400">
                <a:tc>
                  <a:txBody>
                    <a:bodyPr/>
                    <a:lstStyle/>
                    <a:p>
                      <a:pPr indent="0" lvl="0" marL="0" rtl="0" algn="ctr">
                        <a:spcBef>
                          <a:spcPts val="0"/>
                        </a:spcBef>
                        <a:spcAft>
                          <a:spcPts val="0"/>
                        </a:spcAft>
                        <a:buNone/>
                      </a:pPr>
                      <a:r>
                        <a:rPr b="1" lang="es">
                          <a:solidFill>
                            <a:schemeClr val="dk1"/>
                          </a:solidFill>
                          <a:latin typeface="Ubuntu"/>
                          <a:ea typeface="Ubuntu"/>
                          <a:cs typeface="Ubuntu"/>
                          <a:sym typeface="Ubuntu"/>
                        </a:rPr>
                        <a:t>MERCURY</a:t>
                      </a:r>
                      <a:endParaRPr b="1">
                        <a:solidFill>
                          <a:schemeClr val="dk1"/>
                        </a:solidFill>
                        <a:latin typeface="Ubuntu"/>
                        <a:ea typeface="Ubuntu"/>
                        <a:cs typeface="Ubuntu"/>
                        <a:sym typeface="Ubuntu"/>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0,06</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rgbClr val="312E2F">
                          <a:alpha val="0"/>
                        </a:srgb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r>
              <a:tr h="627400">
                <a:tc>
                  <a:txBody>
                    <a:bodyPr/>
                    <a:lstStyle/>
                    <a:p>
                      <a:pPr indent="0" lvl="0" marL="0" rtl="0" algn="ctr">
                        <a:spcBef>
                          <a:spcPts val="0"/>
                        </a:spcBef>
                        <a:spcAft>
                          <a:spcPts val="0"/>
                        </a:spcAft>
                        <a:buNone/>
                      </a:pPr>
                      <a:r>
                        <a:rPr b="1" lang="es">
                          <a:solidFill>
                            <a:schemeClr val="dk1"/>
                          </a:solidFill>
                          <a:latin typeface="Ubuntu"/>
                          <a:ea typeface="Ubuntu"/>
                          <a:cs typeface="Ubuntu"/>
                          <a:sym typeface="Ubuntu"/>
                        </a:rPr>
                        <a:t>MARS</a:t>
                      </a:r>
                      <a:endParaRPr b="1">
                        <a:solidFill>
                          <a:schemeClr val="dk1"/>
                        </a:solidFill>
                        <a:latin typeface="Ubuntu"/>
                        <a:ea typeface="Ubuntu"/>
                        <a:cs typeface="Ubuntu"/>
                        <a:sym typeface="Ubuntu"/>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0,11</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0,53</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0,38</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alpha val="27930"/>
                      </a:schemeClr>
                    </a:solidFill>
                  </a:tcPr>
                </a:tc>
              </a:tr>
              <a:tr h="627400">
                <a:tc>
                  <a:txBody>
                    <a:bodyPr/>
                    <a:lstStyle/>
                    <a:p>
                      <a:pPr indent="0" lvl="0" marL="0" rtl="0" algn="ctr">
                        <a:spcBef>
                          <a:spcPts val="0"/>
                        </a:spcBef>
                        <a:spcAft>
                          <a:spcPts val="0"/>
                        </a:spcAft>
                        <a:buNone/>
                      </a:pPr>
                      <a:r>
                        <a:rPr b="1" lang="es">
                          <a:solidFill>
                            <a:schemeClr val="dk1"/>
                          </a:solidFill>
                          <a:latin typeface="Ubuntu"/>
                          <a:ea typeface="Ubuntu"/>
                          <a:cs typeface="Ubuntu"/>
                          <a:sym typeface="Ubuntu"/>
                        </a:rPr>
                        <a:t>SATURN</a:t>
                      </a:r>
                      <a:endParaRPr b="1">
                        <a:solidFill>
                          <a:schemeClr val="dk1"/>
                        </a:solidFill>
                        <a:latin typeface="Ubuntu"/>
                        <a:ea typeface="Ubuntu"/>
                        <a:cs typeface="Ubuntu"/>
                        <a:sym typeface="Ubuntu"/>
                      </a:endParaRPr>
                    </a:p>
                  </a:txBody>
                  <a:tcPr marT="68575" marB="68575" marR="91425" marL="91425" anchor="ctr">
                    <a:lnL cap="flat" cmpd="sng" w="9525">
                      <a:solidFill>
                        <a:srgbClr val="312E2F">
                          <a:alpha val="0"/>
                        </a:srgb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rgbClr val="312E2F">
                          <a:alpha val="0"/>
                        </a:srgbClr>
                      </a:solidFill>
                      <a:prstDash val="solid"/>
                      <a:round/>
                      <a:headEnd len="sm" w="sm" type="none"/>
                      <a:tailEnd len="sm" w="sm" type="none"/>
                    </a:lnT>
                    <a:lnB cap="flat" cmpd="sng" w="9525">
                      <a:solidFill>
                        <a:srgbClr val="312E2F">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95,2</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9,4</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alpha val="27930"/>
                      </a:schemeClr>
                    </a:solidFill>
                  </a:tcPr>
                </a:tc>
                <a:tc>
                  <a:txBody>
                    <a:bodyPr/>
                    <a:lstStyle/>
                    <a:p>
                      <a:pPr indent="0" lvl="0" marL="0" rtl="0" algn="ctr">
                        <a:spcBef>
                          <a:spcPts val="0"/>
                        </a:spcBef>
                        <a:spcAft>
                          <a:spcPts val="0"/>
                        </a:spcAft>
                        <a:buNone/>
                      </a:pPr>
                      <a:r>
                        <a:rPr lang="es">
                          <a:solidFill>
                            <a:schemeClr val="dk2"/>
                          </a:solidFill>
                          <a:latin typeface="Ubuntu Light"/>
                          <a:ea typeface="Ubuntu Light"/>
                          <a:cs typeface="Ubuntu Light"/>
                          <a:sym typeface="Ubuntu Light"/>
                        </a:rPr>
                        <a:t>1,16</a:t>
                      </a:r>
                      <a:endParaRPr>
                        <a:solidFill>
                          <a:schemeClr val="dk2"/>
                        </a:solidFill>
                        <a:latin typeface="Ubuntu Light"/>
                        <a:ea typeface="Ubuntu Light"/>
                        <a:cs typeface="Ubuntu Light"/>
                        <a:sym typeface="Ubuntu Light"/>
                      </a:endParaRPr>
                    </a:p>
                  </a:txBody>
                  <a:tcPr marT="68575" marB="6857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solidFill>
                      <a:schemeClr val="accent1">
                        <a:alpha val="27930"/>
                      </a:schemeClr>
                    </a:solidFill>
                  </a:tcPr>
                </a:tc>
              </a:tr>
            </a:tbl>
          </a:graphicData>
        </a:graphic>
      </p:graphicFrame>
      <p:sp>
        <p:nvSpPr>
          <p:cNvPr id="349" name="Google Shape;349;p48"/>
          <p:cNvSpPr txBox="1"/>
          <p:nvPr>
            <p:ph type="title"/>
          </p:nvPr>
        </p:nvSpPr>
        <p:spPr>
          <a:xfrm>
            <a:off x="1175275" y="569975"/>
            <a:ext cx="6630300" cy="55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t>… and the same </a:t>
            </a:r>
            <a:r>
              <a:rPr lang="es"/>
              <a:t>goes for</a:t>
            </a:r>
            <a:r>
              <a:rPr b="1" lang="es"/>
              <a:t> tables</a:t>
            </a:r>
            <a:endParaRPr b="1"/>
          </a:p>
        </p:txBody>
      </p:sp>
      <p:sp>
        <p:nvSpPr>
          <p:cNvPr id="350" name="Google Shape;350;p4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solidFill>
                  <a:srgbClr val="CCCCCC"/>
                </a:solidFill>
              </a:rPr>
              <a:t>‹#›</a:t>
            </a:fld>
            <a:endParaRPr>
              <a:solidFill>
                <a:srgbClr val="CCCCC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49"/>
          <p:cNvGrpSpPr/>
          <p:nvPr/>
        </p:nvGrpSpPr>
        <p:grpSpPr>
          <a:xfrm>
            <a:off x="1771835" y="1351815"/>
            <a:ext cx="5058350" cy="2982893"/>
            <a:chOff x="2514225" y="4239175"/>
            <a:chExt cx="2084800" cy="1229400"/>
          </a:xfrm>
        </p:grpSpPr>
        <p:sp>
          <p:nvSpPr>
            <p:cNvPr id="356" name="Google Shape;356;p49"/>
            <p:cNvSpPr/>
            <p:nvPr/>
          </p:nvSpPr>
          <p:spPr>
            <a:xfrm>
              <a:off x="4176650" y="5109975"/>
              <a:ext cx="242800" cy="213275"/>
            </a:xfrm>
            <a:custGeom>
              <a:rect b="b" l="l" r="r" t="t"/>
              <a:pathLst>
                <a:path extrusionOk="0" h="8531" w="9712">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9"/>
            <p:cNvSpPr/>
            <p:nvPr/>
          </p:nvSpPr>
          <p:spPr>
            <a:xfrm>
              <a:off x="3480600" y="4568475"/>
              <a:ext cx="46475" cy="82950"/>
            </a:xfrm>
            <a:custGeom>
              <a:rect b="b" l="l" r="r" t="t"/>
              <a:pathLst>
                <a:path extrusionOk="0" h="3318" w="1859">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9"/>
            <p:cNvSpPr/>
            <p:nvPr/>
          </p:nvSpPr>
          <p:spPr>
            <a:xfrm>
              <a:off x="3371275" y="4481975"/>
              <a:ext cx="64300" cy="35375"/>
            </a:xfrm>
            <a:custGeom>
              <a:rect b="b" l="l" r="r" t="t"/>
              <a:pathLst>
                <a:path extrusionOk="0" h="1415" w="2572">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9"/>
            <p:cNvSpPr/>
            <p:nvPr/>
          </p:nvSpPr>
          <p:spPr>
            <a:xfrm>
              <a:off x="3579900" y="4298275"/>
              <a:ext cx="63600" cy="52600"/>
            </a:xfrm>
            <a:custGeom>
              <a:rect b="b" l="l" r="r" t="t"/>
              <a:pathLst>
                <a:path extrusionOk="0" h="2104" w="2544">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9"/>
            <p:cNvSpPr/>
            <p:nvPr/>
          </p:nvSpPr>
          <p:spPr>
            <a:xfrm>
              <a:off x="3633325" y="4321125"/>
              <a:ext cx="13275" cy="5900"/>
            </a:xfrm>
            <a:custGeom>
              <a:rect b="b" l="l" r="r" t="t"/>
              <a:pathLst>
                <a:path extrusionOk="0" h="236" w="531">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9"/>
            <p:cNvSpPr/>
            <p:nvPr/>
          </p:nvSpPr>
          <p:spPr>
            <a:xfrm>
              <a:off x="3637950" y="4327275"/>
              <a:ext cx="24050" cy="13375"/>
            </a:xfrm>
            <a:custGeom>
              <a:rect b="b" l="l" r="r" t="t"/>
              <a:pathLst>
                <a:path extrusionOk="0" h="535" w="962">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9"/>
            <p:cNvSpPr/>
            <p:nvPr/>
          </p:nvSpPr>
          <p:spPr>
            <a:xfrm>
              <a:off x="3618525" y="4291175"/>
              <a:ext cx="58250" cy="19875"/>
            </a:xfrm>
            <a:custGeom>
              <a:rect b="b" l="l" r="r" t="t"/>
              <a:pathLst>
                <a:path extrusionOk="0" h="795" w="233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9"/>
            <p:cNvSpPr/>
            <p:nvPr/>
          </p:nvSpPr>
          <p:spPr>
            <a:xfrm>
              <a:off x="3579300" y="4317650"/>
              <a:ext cx="9900" cy="9125"/>
            </a:xfrm>
            <a:custGeom>
              <a:rect b="b" l="l" r="r" t="t"/>
              <a:pathLst>
                <a:path extrusionOk="0" h="365" w="396">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9"/>
            <p:cNvSpPr/>
            <p:nvPr/>
          </p:nvSpPr>
          <p:spPr>
            <a:xfrm>
              <a:off x="3832625" y="4430150"/>
              <a:ext cx="950" cy="25"/>
            </a:xfrm>
            <a:custGeom>
              <a:rect b="b" l="l" r="r" t="t"/>
              <a:pathLst>
                <a:path extrusionOk="0" h="1" w="38">
                  <a:moveTo>
                    <a:pt x="37" y="1"/>
                  </a:moveTo>
                  <a:lnTo>
                    <a:pt x="37" y="1"/>
                  </a:lnTo>
                  <a:cubicBezTo>
                    <a:pt x="0" y="1"/>
                    <a:pt x="12" y="1"/>
                    <a:pt x="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9"/>
            <p:cNvSpPr/>
            <p:nvPr/>
          </p:nvSpPr>
          <p:spPr>
            <a:xfrm>
              <a:off x="3821225" y="4347250"/>
              <a:ext cx="106600" cy="86250"/>
            </a:xfrm>
            <a:custGeom>
              <a:rect b="b" l="l" r="r" t="t"/>
              <a:pathLst>
                <a:path extrusionOk="0" h="3450" w="4264">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9"/>
            <p:cNvSpPr/>
            <p:nvPr/>
          </p:nvSpPr>
          <p:spPr>
            <a:xfrm>
              <a:off x="4097525" y="4309975"/>
              <a:ext cx="36675" cy="21750"/>
            </a:xfrm>
            <a:custGeom>
              <a:rect b="b" l="l" r="r" t="t"/>
              <a:pathLst>
                <a:path extrusionOk="0" h="870" w="1467">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9"/>
            <p:cNvSpPr/>
            <p:nvPr/>
          </p:nvSpPr>
          <p:spPr>
            <a:xfrm>
              <a:off x="4065175" y="4298200"/>
              <a:ext cx="37300" cy="21250"/>
            </a:xfrm>
            <a:custGeom>
              <a:rect b="b" l="l" r="r" t="t"/>
              <a:pathLst>
                <a:path extrusionOk="0" h="850" w="1492">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9"/>
            <p:cNvSpPr/>
            <p:nvPr/>
          </p:nvSpPr>
          <p:spPr>
            <a:xfrm>
              <a:off x="4055325" y="4299550"/>
              <a:ext cx="14800" cy="6200"/>
            </a:xfrm>
            <a:custGeom>
              <a:rect b="b" l="l" r="r" t="t"/>
              <a:pathLst>
                <a:path extrusionOk="0" h="248" w="592">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9"/>
            <p:cNvSpPr/>
            <p:nvPr/>
          </p:nvSpPr>
          <p:spPr>
            <a:xfrm>
              <a:off x="4058100" y="4279675"/>
              <a:ext cx="31125" cy="20875"/>
            </a:xfrm>
            <a:custGeom>
              <a:rect b="b" l="l" r="r" t="t"/>
              <a:pathLst>
                <a:path extrusionOk="0" h="835" w="1245">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9"/>
            <p:cNvSpPr/>
            <p:nvPr/>
          </p:nvSpPr>
          <p:spPr>
            <a:xfrm>
              <a:off x="4376000" y="4367675"/>
              <a:ext cx="29575" cy="11400"/>
            </a:xfrm>
            <a:custGeom>
              <a:rect b="b" l="l" r="r" t="t"/>
              <a:pathLst>
                <a:path extrusionOk="0" h="456" w="1183">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9"/>
            <p:cNvSpPr/>
            <p:nvPr/>
          </p:nvSpPr>
          <p:spPr>
            <a:xfrm>
              <a:off x="4339650" y="4390975"/>
              <a:ext cx="24350" cy="9650"/>
            </a:xfrm>
            <a:custGeom>
              <a:rect b="b" l="l" r="r" t="t"/>
              <a:pathLst>
                <a:path extrusionOk="0" h="386" w="974">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p:nvPr/>
          </p:nvSpPr>
          <p:spPr>
            <a:xfrm>
              <a:off x="4340900" y="4385450"/>
              <a:ext cx="7700" cy="5025"/>
            </a:xfrm>
            <a:custGeom>
              <a:rect b="b" l="l" r="r" t="t"/>
              <a:pathLst>
                <a:path extrusionOk="0" h="201" w="308">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9"/>
            <p:cNvSpPr/>
            <p:nvPr/>
          </p:nvSpPr>
          <p:spPr>
            <a:xfrm>
              <a:off x="4313800" y="4365375"/>
              <a:ext cx="3675" cy="5850"/>
            </a:xfrm>
            <a:custGeom>
              <a:rect b="b" l="l" r="r" t="t"/>
              <a:pathLst>
                <a:path extrusionOk="0" h="234" w="147">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9"/>
            <p:cNvSpPr/>
            <p:nvPr/>
          </p:nvSpPr>
          <p:spPr>
            <a:xfrm>
              <a:off x="4313225" y="4386350"/>
              <a:ext cx="4850" cy="4525"/>
            </a:xfrm>
            <a:custGeom>
              <a:rect b="b" l="l" r="r" t="t"/>
              <a:pathLst>
                <a:path extrusionOk="0" h="181" w="194">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9"/>
            <p:cNvSpPr/>
            <p:nvPr/>
          </p:nvSpPr>
          <p:spPr>
            <a:xfrm>
              <a:off x="4391175" y="4350500"/>
              <a:ext cx="5650" cy="1850"/>
            </a:xfrm>
            <a:custGeom>
              <a:rect b="b" l="l" r="r" t="t"/>
              <a:pathLst>
                <a:path extrusionOk="0" h="74" w="226">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9"/>
            <p:cNvSpPr/>
            <p:nvPr/>
          </p:nvSpPr>
          <p:spPr>
            <a:xfrm>
              <a:off x="4322400" y="4358825"/>
              <a:ext cx="49925" cy="21475"/>
            </a:xfrm>
            <a:custGeom>
              <a:rect b="b" l="l" r="r" t="t"/>
              <a:pathLst>
                <a:path extrusionOk="0" h="859" w="1997">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9"/>
            <p:cNvSpPr/>
            <p:nvPr/>
          </p:nvSpPr>
          <p:spPr>
            <a:xfrm>
              <a:off x="4506900" y="4442125"/>
              <a:ext cx="10075" cy="5200"/>
            </a:xfrm>
            <a:custGeom>
              <a:rect b="b" l="l" r="r" t="t"/>
              <a:pathLst>
                <a:path extrusionOk="0" h="208" w="403">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9"/>
            <p:cNvSpPr/>
            <p:nvPr/>
          </p:nvSpPr>
          <p:spPr>
            <a:xfrm>
              <a:off x="4571600" y="4422125"/>
              <a:ext cx="24275" cy="9350"/>
            </a:xfrm>
            <a:custGeom>
              <a:rect b="b" l="l" r="r" t="t"/>
              <a:pathLst>
                <a:path extrusionOk="0" h="374" w="971">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9"/>
            <p:cNvSpPr/>
            <p:nvPr/>
          </p:nvSpPr>
          <p:spPr>
            <a:xfrm>
              <a:off x="4482575" y="4565050"/>
              <a:ext cx="6725" cy="4675"/>
            </a:xfrm>
            <a:custGeom>
              <a:rect b="b" l="l" r="r" t="t"/>
              <a:pathLst>
                <a:path extrusionOk="0" h="187" w="269">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9"/>
            <p:cNvSpPr/>
            <p:nvPr/>
          </p:nvSpPr>
          <p:spPr>
            <a:xfrm>
              <a:off x="4481475" y="4569700"/>
              <a:ext cx="1125" cy="725"/>
            </a:xfrm>
            <a:custGeom>
              <a:rect b="b" l="l" r="r" t="t"/>
              <a:pathLst>
                <a:path extrusionOk="0" h="29" w="45">
                  <a:moveTo>
                    <a:pt x="44" y="0"/>
                  </a:moveTo>
                  <a:cubicBezTo>
                    <a:pt x="14" y="10"/>
                    <a:pt x="1" y="28"/>
                    <a:pt x="3" y="28"/>
                  </a:cubicBezTo>
                  <a:cubicBezTo>
                    <a:pt x="3" y="28"/>
                    <a:pt x="5" y="27"/>
                    <a:pt x="7" y="25"/>
                  </a:cubicBezTo>
                  <a:cubicBezTo>
                    <a:pt x="32" y="25"/>
                    <a:pt x="44" y="13"/>
                    <a:pt x="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9"/>
            <p:cNvSpPr/>
            <p:nvPr/>
          </p:nvSpPr>
          <p:spPr>
            <a:xfrm>
              <a:off x="4323625" y="4604825"/>
              <a:ext cx="4950" cy="4025"/>
            </a:xfrm>
            <a:custGeom>
              <a:rect b="b" l="l" r="r" t="t"/>
              <a:pathLst>
                <a:path extrusionOk="0" h="161" w="198">
                  <a:moveTo>
                    <a:pt x="148" y="0"/>
                  </a:moveTo>
                  <a:cubicBezTo>
                    <a:pt x="111" y="0"/>
                    <a:pt x="74" y="0"/>
                    <a:pt x="37" y="62"/>
                  </a:cubicBezTo>
                  <a:cubicBezTo>
                    <a:pt x="0" y="123"/>
                    <a:pt x="62" y="160"/>
                    <a:pt x="124" y="160"/>
                  </a:cubicBezTo>
                  <a:cubicBezTo>
                    <a:pt x="161" y="160"/>
                    <a:pt x="198" y="0"/>
                    <a:pt x="1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9"/>
            <p:cNvSpPr/>
            <p:nvPr/>
          </p:nvSpPr>
          <p:spPr>
            <a:xfrm>
              <a:off x="4431425" y="4647300"/>
              <a:ext cx="5875" cy="5800"/>
            </a:xfrm>
            <a:custGeom>
              <a:rect b="b" l="l" r="r" t="t"/>
              <a:pathLst>
                <a:path extrusionOk="0" h="232" w="235">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9"/>
            <p:cNvSpPr/>
            <p:nvPr/>
          </p:nvSpPr>
          <p:spPr>
            <a:xfrm>
              <a:off x="4426775" y="4657375"/>
              <a:ext cx="2125" cy="1725"/>
            </a:xfrm>
            <a:custGeom>
              <a:rect b="b" l="l" r="r" t="t"/>
              <a:pathLst>
                <a:path extrusionOk="0" h="69" w="85">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9"/>
            <p:cNvSpPr/>
            <p:nvPr/>
          </p:nvSpPr>
          <p:spPr>
            <a:xfrm>
              <a:off x="4410500" y="4679350"/>
              <a:ext cx="3325" cy="1600"/>
            </a:xfrm>
            <a:custGeom>
              <a:rect b="b" l="l" r="r" t="t"/>
              <a:pathLst>
                <a:path extrusionOk="0" h="64" w="133">
                  <a:moveTo>
                    <a:pt x="99" y="1"/>
                  </a:moveTo>
                  <a:cubicBezTo>
                    <a:pt x="62" y="1"/>
                    <a:pt x="0" y="63"/>
                    <a:pt x="25" y="63"/>
                  </a:cubicBezTo>
                  <a:cubicBezTo>
                    <a:pt x="28" y="63"/>
                    <a:pt x="31" y="64"/>
                    <a:pt x="34" y="64"/>
                  </a:cubicBezTo>
                  <a:cubicBezTo>
                    <a:pt x="72" y="64"/>
                    <a:pt x="133" y="1"/>
                    <a:pt x="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9"/>
            <p:cNvSpPr/>
            <p:nvPr/>
          </p:nvSpPr>
          <p:spPr>
            <a:xfrm>
              <a:off x="4396050" y="4687050"/>
              <a:ext cx="7575" cy="4475"/>
            </a:xfrm>
            <a:custGeom>
              <a:rect b="b" l="l" r="r" t="t"/>
              <a:pathLst>
                <a:path extrusionOk="0" h="179" w="303">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9"/>
            <p:cNvSpPr/>
            <p:nvPr/>
          </p:nvSpPr>
          <p:spPr>
            <a:xfrm>
              <a:off x="4387475" y="4693175"/>
              <a:ext cx="5875" cy="3650"/>
            </a:xfrm>
            <a:custGeom>
              <a:rect b="b" l="l" r="r" t="t"/>
              <a:pathLst>
                <a:path extrusionOk="0" h="146" w="235">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9"/>
            <p:cNvSpPr/>
            <p:nvPr/>
          </p:nvSpPr>
          <p:spPr>
            <a:xfrm>
              <a:off x="4380175" y="4696600"/>
              <a:ext cx="6125" cy="5850"/>
            </a:xfrm>
            <a:custGeom>
              <a:rect b="b" l="l" r="r" t="t"/>
              <a:pathLst>
                <a:path extrusionOk="0" h="234" w="245">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9"/>
            <p:cNvSpPr/>
            <p:nvPr/>
          </p:nvSpPr>
          <p:spPr>
            <a:xfrm>
              <a:off x="4379400" y="4707025"/>
              <a:ext cx="1525" cy="1050"/>
            </a:xfrm>
            <a:custGeom>
              <a:rect b="b" l="l" r="r" t="t"/>
              <a:pathLst>
                <a:path extrusionOk="0" h="42" w="61">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9"/>
            <p:cNvSpPr/>
            <p:nvPr/>
          </p:nvSpPr>
          <p:spPr>
            <a:xfrm>
              <a:off x="4372775" y="4702050"/>
              <a:ext cx="5000" cy="5250"/>
            </a:xfrm>
            <a:custGeom>
              <a:rect b="b" l="l" r="r" t="t"/>
              <a:pathLst>
                <a:path extrusionOk="0" h="210" w="20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9"/>
            <p:cNvSpPr/>
            <p:nvPr/>
          </p:nvSpPr>
          <p:spPr>
            <a:xfrm>
              <a:off x="4328850" y="4753275"/>
              <a:ext cx="2200" cy="3425"/>
            </a:xfrm>
            <a:custGeom>
              <a:rect b="b" l="l" r="r" t="t"/>
              <a:pathLst>
                <a:path extrusionOk="0" h="137" w="88">
                  <a:moveTo>
                    <a:pt x="76" y="0"/>
                  </a:moveTo>
                  <a:cubicBezTo>
                    <a:pt x="76" y="0"/>
                    <a:pt x="75" y="1"/>
                    <a:pt x="75" y="1"/>
                  </a:cubicBezTo>
                  <a:cubicBezTo>
                    <a:pt x="50" y="1"/>
                    <a:pt x="1" y="137"/>
                    <a:pt x="50" y="137"/>
                  </a:cubicBezTo>
                  <a:cubicBezTo>
                    <a:pt x="86" y="137"/>
                    <a:pt x="87" y="0"/>
                    <a:pt x="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9"/>
            <p:cNvSpPr/>
            <p:nvPr/>
          </p:nvSpPr>
          <p:spPr>
            <a:xfrm>
              <a:off x="4338100" y="4693500"/>
              <a:ext cx="37000" cy="33700"/>
            </a:xfrm>
            <a:custGeom>
              <a:rect b="b" l="l" r="r" t="t"/>
              <a:pathLst>
                <a:path extrusionOk="0" h="1348" w="148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9"/>
            <p:cNvSpPr/>
            <p:nvPr/>
          </p:nvSpPr>
          <p:spPr>
            <a:xfrm>
              <a:off x="4284800" y="4727150"/>
              <a:ext cx="67175" cy="64150"/>
            </a:xfrm>
            <a:custGeom>
              <a:rect b="b" l="l" r="r" t="t"/>
              <a:pathLst>
                <a:path extrusionOk="0" h="2566" w="2687">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9"/>
            <p:cNvSpPr/>
            <p:nvPr/>
          </p:nvSpPr>
          <p:spPr>
            <a:xfrm>
              <a:off x="4307925" y="4783125"/>
              <a:ext cx="1850" cy="2350"/>
            </a:xfrm>
            <a:custGeom>
              <a:rect b="b" l="l" r="r" t="t"/>
              <a:pathLst>
                <a:path extrusionOk="0" h="94" w="74">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9"/>
            <p:cNvSpPr/>
            <p:nvPr/>
          </p:nvSpPr>
          <p:spPr>
            <a:xfrm>
              <a:off x="4292825" y="4784450"/>
              <a:ext cx="15100" cy="12025"/>
            </a:xfrm>
            <a:custGeom>
              <a:rect b="b" l="l" r="r" t="t"/>
              <a:pathLst>
                <a:path extrusionOk="0" h="481" w="604">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9"/>
            <p:cNvSpPr/>
            <p:nvPr/>
          </p:nvSpPr>
          <p:spPr>
            <a:xfrm>
              <a:off x="4277425" y="4788400"/>
              <a:ext cx="13575" cy="22150"/>
            </a:xfrm>
            <a:custGeom>
              <a:rect b="b" l="l" r="r" t="t"/>
              <a:pathLst>
                <a:path extrusionOk="0" h="886" w="543">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9"/>
            <p:cNvSpPr/>
            <p:nvPr/>
          </p:nvSpPr>
          <p:spPr>
            <a:xfrm>
              <a:off x="4265425" y="4842925"/>
              <a:ext cx="4325" cy="4175"/>
            </a:xfrm>
            <a:custGeom>
              <a:rect b="b" l="l" r="r" t="t"/>
              <a:pathLst>
                <a:path extrusionOk="0" h="167" w="173">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9"/>
            <p:cNvSpPr/>
            <p:nvPr/>
          </p:nvSpPr>
          <p:spPr>
            <a:xfrm>
              <a:off x="4275250" y="4830000"/>
              <a:ext cx="2500" cy="1375"/>
            </a:xfrm>
            <a:custGeom>
              <a:rect b="b" l="l" r="r" t="t"/>
              <a:pathLst>
                <a:path extrusionOk="0" h="55" w="100">
                  <a:moveTo>
                    <a:pt x="100" y="0"/>
                  </a:moveTo>
                  <a:cubicBezTo>
                    <a:pt x="75" y="0"/>
                    <a:pt x="1" y="37"/>
                    <a:pt x="13" y="49"/>
                  </a:cubicBezTo>
                  <a:cubicBezTo>
                    <a:pt x="13" y="53"/>
                    <a:pt x="15" y="54"/>
                    <a:pt x="18" y="54"/>
                  </a:cubicBezTo>
                  <a:cubicBezTo>
                    <a:pt x="36" y="54"/>
                    <a:pt x="100" y="0"/>
                    <a:pt x="1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9"/>
            <p:cNvSpPr/>
            <p:nvPr/>
          </p:nvSpPr>
          <p:spPr>
            <a:xfrm>
              <a:off x="4243525" y="4858950"/>
              <a:ext cx="2200" cy="1875"/>
            </a:xfrm>
            <a:custGeom>
              <a:rect b="b" l="l" r="r" t="t"/>
              <a:pathLst>
                <a:path extrusionOk="0" h="75" w="88">
                  <a:moveTo>
                    <a:pt x="62" y="0"/>
                  </a:moveTo>
                  <a:cubicBezTo>
                    <a:pt x="25" y="0"/>
                    <a:pt x="1" y="74"/>
                    <a:pt x="38" y="74"/>
                  </a:cubicBezTo>
                  <a:cubicBezTo>
                    <a:pt x="75" y="74"/>
                    <a:pt x="87"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49"/>
            <p:cNvSpPr/>
            <p:nvPr/>
          </p:nvSpPr>
          <p:spPr>
            <a:xfrm>
              <a:off x="4219200" y="4854550"/>
              <a:ext cx="11425" cy="23025"/>
            </a:xfrm>
            <a:custGeom>
              <a:rect b="b" l="l" r="r" t="t"/>
              <a:pathLst>
                <a:path extrusionOk="0" h="921" w="457">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9"/>
            <p:cNvSpPr/>
            <p:nvPr/>
          </p:nvSpPr>
          <p:spPr>
            <a:xfrm>
              <a:off x="4151425" y="4892200"/>
              <a:ext cx="15750" cy="12950"/>
            </a:xfrm>
            <a:custGeom>
              <a:rect b="b" l="l" r="r" t="t"/>
              <a:pathLst>
                <a:path extrusionOk="0" h="518" w="63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9"/>
            <p:cNvSpPr/>
            <p:nvPr/>
          </p:nvSpPr>
          <p:spPr>
            <a:xfrm>
              <a:off x="4218575" y="4903425"/>
              <a:ext cx="21600" cy="37650"/>
            </a:xfrm>
            <a:custGeom>
              <a:rect b="b" l="l" r="r" t="t"/>
              <a:pathLst>
                <a:path extrusionOk="0" h="1506" w="864">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9"/>
            <p:cNvSpPr/>
            <p:nvPr/>
          </p:nvSpPr>
          <p:spPr>
            <a:xfrm>
              <a:off x="4237675" y="4936625"/>
              <a:ext cx="7125" cy="9350"/>
            </a:xfrm>
            <a:custGeom>
              <a:rect b="b" l="l" r="r" t="t"/>
              <a:pathLst>
                <a:path extrusionOk="0" h="374" w="285">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9"/>
            <p:cNvSpPr/>
            <p:nvPr/>
          </p:nvSpPr>
          <p:spPr>
            <a:xfrm>
              <a:off x="4245075" y="4945400"/>
              <a:ext cx="10200" cy="17675"/>
            </a:xfrm>
            <a:custGeom>
              <a:rect b="b" l="l" r="r" t="t"/>
              <a:pathLst>
                <a:path extrusionOk="0" h="707" w="408">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
            <p:cNvSpPr/>
            <p:nvPr/>
          </p:nvSpPr>
          <p:spPr>
            <a:xfrm>
              <a:off x="4221525" y="4939250"/>
              <a:ext cx="7250" cy="8425"/>
            </a:xfrm>
            <a:custGeom>
              <a:rect b="b" l="l" r="r" t="t"/>
              <a:pathLst>
                <a:path extrusionOk="0" h="337" w="29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9"/>
            <p:cNvSpPr/>
            <p:nvPr/>
          </p:nvSpPr>
          <p:spPr>
            <a:xfrm>
              <a:off x="4229950" y="4949500"/>
              <a:ext cx="8375" cy="11650"/>
            </a:xfrm>
            <a:custGeom>
              <a:rect b="b" l="l" r="r" t="t"/>
              <a:pathLst>
                <a:path extrusionOk="0" h="466" w="335">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9"/>
            <p:cNvSpPr/>
            <p:nvPr/>
          </p:nvSpPr>
          <p:spPr>
            <a:xfrm>
              <a:off x="4233050" y="4957200"/>
              <a:ext cx="6800" cy="13300"/>
            </a:xfrm>
            <a:custGeom>
              <a:rect b="b" l="l" r="r" t="t"/>
              <a:pathLst>
                <a:path extrusionOk="0" h="532" w="272">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9"/>
            <p:cNvSpPr/>
            <p:nvPr/>
          </p:nvSpPr>
          <p:spPr>
            <a:xfrm>
              <a:off x="4238925" y="4956250"/>
              <a:ext cx="4950" cy="10525"/>
            </a:xfrm>
            <a:custGeom>
              <a:rect b="b" l="l" r="r" t="t"/>
              <a:pathLst>
                <a:path extrusionOk="0" h="421" w="198">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9"/>
            <p:cNvSpPr/>
            <p:nvPr/>
          </p:nvSpPr>
          <p:spPr>
            <a:xfrm>
              <a:off x="4242300" y="4963525"/>
              <a:ext cx="4950" cy="3250"/>
            </a:xfrm>
            <a:custGeom>
              <a:rect b="b" l="l" r="r" t="t"/>
              <a:pathLst>
                <a:path extrusionOk="0" h="130" w="198">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9"/>
            <p:cNvSpPr/>
            <p:nvPr/>
          </p:nvSpPr>
          <p:spPr>
            <a:xfrm>
              <a:off x="4242600" y="4966750"/>
              <a:ext cx="16350" cy="27400"/>
            </a:xfrm>
            <a:custGeom>
              <a:rect b="b" l="l" r="r" t="t"/>
              <a:pathLst>
                <a:path extrusionOk="0" h="1096" w="654">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9"/>
            <p:cNvSpPr/>
            <p:nvPr/>
          </p:nvSpPr>
          <p:spPr>
            <a:xfrm>
              <a:off x="4230350" y="4973525"/>
              <a:ext cx="14750" cy="12125"/>
            </a:xfrm>
            <a:custGeom>
              <a:rect b="b" l="l" r="r" t="t"/>
              <a:pathLst>
                <a:path extrusionOk="0" h="485" w="59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9"/>
            <p:cNvSpPr/>
            <p:nvPr/>
          </p:nvSpPr>
          <p:spPr>
            <a:xfrm>
              <a:off x="4202275" y="4957775"/>
              <a:ext cx="14100" cy="17375"/>
            </a:xfrm>
            <a:custGeom>
              <a:rect b="b" l="l" r="r" t="t"/>
              <a:pathLst>
                <a:path extrusionOk="0" h="695" w="564">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9"/>
            <p:cNvSpPr/>
            <p:nvPr/>
          </p:nvSpPr>
          <p:spPr>
            <a:xfrm>
              <a:off x="4243625" y="4936550"/>
              <a:ext cx="3025" cy="2225"/>
            </a:xfrm>
            <a:custGeom>
              <a:rect b="b" l="l" r="r" t="t"/>
              <a:pathLst>
                <a:path extrusionOk="0" h="89" w="121">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9"/>
            <p:cNvSpPr/>
            <p:nvPr/>
          </p:nvSpPr>
          <p:spPr>
            <a:xfrm>
              <a:off x="4072275" y="4994675"/>
              <a:ext cx="65325" cy="79450"/>
            </a:xfrm>
            <a:custGeom>
              <a:rect b="b" l="l" r="r" t="t"/>
              <a:pathLst>
                <a:path extrusionOk="0" h="3178" w="2613">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9"/>
            <p:cNvSpPr/>
            <p:nvPr/>
          </p:nvSpPr>
          <p:spPr>
            <a:xfrm>
              <a:off x="4083450" y="5024025"/>
              <a:ext cx="4825" cy="5450"/>
            </a:xfrm>
            <a:custGeom>
              <a:rect b="b" l="l" r="r" t="t"/>
              <a:pathLst>
                <a:path extrusionOk="0" h="218" w="193">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9"/>
            <p:cNvSpPr/>
            <p:nvPr/>
          </p:nvSpPr>
          <p:spPr>
            <a:xfrm>
              <a:off x="4091750" y="5040975"/>
              <a:ext cx="5150" cy="5450"/>
            </a:xfrm>
            <a:custGeom>
              <a:rect b="b" l="l" r="r" t="t"/>
              <a:pathLst>
                <a:path extrusionOk="0" h="218" w="206">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9"/>
            <p:cNvSpPr/>
            <p:nvPr/>
          </p:nvSpPr>
          <p:spPr>
            <a:xfrm>
              <a:off x="4130800" y="5045000"/>
              <a:ext cx="9250" cy="9800"/>
            </a:xfrm>
            <a:custGeom>
              <a:rect b="b" l="l" r="r" t="t"/>
              <a:pathLst>
                <a:path extrusionOk="0" h="392" w="37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9"/>
            <p:cNvSpPr/>
            <p:nvPr/>
          </p:nvSpPr>
          <p:spPr>
            <a:xfrm>
              <a:off x="4145600" y="5052000"/>
              <a:ext cx="4625" cy="4475"/>
            </a:xfrm>
            <a:custGeom>
              <a:rect b="b" l="l" r="r" t="t"/>
              <a:pathLst>
                <a:path extrusionOk="0" h="179" w="185">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9"/>
            <p:cNvSpPr/>
            <p:nvPr/>
          </p:nvSpPr>
          <p:spPr>
            <a:xfrm>
              <a:off x="4132950" y="5075775"/>
              <a:ext cx="55150" cy="18975"/>
            </a:xfrm>
            <a:custGeom>
              <a:rect b="b" l="l" r="r" t="t"/>
              <a:pathLst>
                <a:path extrusionOk="0" h="759" w="2206">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9"/>
            <p:cNvSpPr/>
            <p:nvPr/>
          </p:nvSpPr>
          <p:spPr>
            <a:xfrm>
              <a:off x="4176375" y="5082375"/>
              <a:ext cx="7125" cy="2450"/>
            </a:xfrm>
            <a:custGeom>
              <a:rect b="b" l="l" r="r" t="t"/>
              <a:pathLst>
                <a:path extrusionOk="0" h="98" w="285">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9"/>
            <p:cNvSpPr/>
            <p:nvPr/>
          </p:nvSpPr>
          <p:spPr>
            <a:xfrm>
              <a:off x="4186850" y="5090275"/>
              <a:ext cx="7125" cy="5675"/>
            </a:xfrm>
            <a:custGeom>
              <a:rect b="b" l="l" r="r" t="t"/>
              <a:pathLst>
                <a:path extrusionOk="0" h="227" w="285">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9"/>
            <p:cNvSpPr/>
            <p:nvPr/>
          </p:nvSpPr>
          <p:spPr>
            <a:xfrm>
              <a:off x="4193950" y="5092400"/>
              <a:ext cx="6175" cy="3475"/>
            </a:xfrm>
            <a:custGeom>
              <a:rect b="b" l="l" r="r" t="t"/>
              <a:pathLst>
                <a:path extrusionOk="0" h="139" w="247">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9"/>
            <p:cNvSpPr/>
            <p:nvPr/>
          </p:nvSpPr>
          <p:spPr>
            <a:xfrm>
              <a:off x="4199800" y="5092175"/>
              <a:ext cx="7725" cy="5525"/>
            </a:xfrm>
            <a:custGeom>
              <a:rect b="b" l="l" r="r" t="t"/>
              <a:pathLst>
                <a:path extrusionOk="0" h="221" w="309">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9"/>
            <p:cNvSpPr/>
            <p:nvPr/>
          </p:nvSpPr>
          <p:spPr>
            <a:xfrm>
              <a:off x="4204500" y="5091150"/>
              <a:ext cx="11325" cy="5600"/>
            </a:xfrm>
            <a:custGeom>
              <a:rect b="b" l="l" r="r" t="t"/>
              <a:pathLst>
                <a:path extrusionOk="0" h="224" w="453">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49"/>
            <p:cNvSpPr/>
            <p:nvPr/>
          </p:nvSpPr>
          <p:spPr>
            <a:xfrm>
              <a:off x="4217350" y="5092075"/>
              <a:ext cx="14700" cy="3875"/>
            </a:xfrm>
            <a:custGeom>
              <a:rect b="b" l="l" r="r" t="t"/>
              <a:pathLst>
                <a:path extrusionOk="0" h="155" w="588">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9"/>
            <p:cNvSpPr/>
            <p:nvPr/>
          </p:nvSpPr>
          <p:spPr>
            <a:xfrm>
              <a:off x="4211800" y="5100450"/>
              <a:ext cx="13575" cy="5600"/>
            </a:xfrm>
            <a:custGeom>
              <a:rect b="b" l="l" r="r" t="t"/>
              <a:pathLst>
                <a:path extrusionOk="0" h="224" w="543">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9"/>
            <p:cNvSpPr/>
            <p:nvPr/>
          </p:nvSpPr>
          <p:spPr>
            <a:xfrm>
              <a:off x="4255600" y="5056000"/>
              <a:ext cx="5825" cy="4450"/>
            </a:xfrm>
            <a:custGeom>
              <a:rect b="b" l="l" r="r" t="t"/>
              <a:pathLst>
                <a:path extrusionOk="0" h="178" w="233">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p:nvPr/>
          </p:nvSpPr>
          <p:spPr>
            <a:xfrm>
              <a:off x="4266775" y="5054100"/>
              <a:ext cx="17700" cy="6950"/>
            </a:xfrm>
            <a:custGeom>
              <a:rect b="b" l="l" r="r" t="t"/>
              <a:pathLst>
                <a:path extrusionOk="0" h="278" w="708">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9"/>
            <p:cNvSpPr/>
            <p:nvPr/>
          </p:nvSpPr>
          <p:spPr>
            <a:xfrm>
              <a:off x="4212125" y="5023400"/>
              <a:ext cx="38425" cy="49100"/>
            </a:xfrm>
            <a:custGeom>
              <a:rect b="b" l="l" r="r" t="t"/>
              <a:pathLst>
                <a:path extrusionOk="0" h="1964" w="1537">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9"/>
            <p:cNvSpPr/>
            <p:nvPr/>
          </p:nvSpPr>
          <p:spPr>
            <a:xfrm>
              <a:off x="4263550" y="5019150"/>
              <a:ext cx="8625" cy="20825"/>
            </a:xfrm>
            <a:custGeom>
              <a:rect b="b" l="l" r="r" t="t"/>
              <a:pathLst>
                <a:path extrusionOk="0" h="833" w="345">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9"/>
            <p:cNvSpPr/>
            <p:nvPr/>
          </p:nvSpPr>
          <p:spPr>
            <a:xfrm>
              <a:off x="4268175" y="5016400"/>
              <a:ext cx="3725" cy="3375"/>
            </a:xfrm>
            <a:custGeom>
              <a:rect b="b" l="l" r="r" t="t"/>
              <a:pathLst>
                <a:path extrusionOk="0" h="135" w="149">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9"/>
            <p:cNvSpPr/>
            <p:nvPr/>
          </p:nvSpPr>
          <p:spPr>
            <a:xfrm>
              <a:off x="4281425" y="5035025"/>
              <a:ext cx="5775" cy="1925"/>
            </a:xfrm>
            <a:custGeom>
              <a:rect b="b" l="l" r="r" t="t"/>
              <a:pathLst>
                <a:path extrusionOk="0" h="77" w="231">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9"/>
            <p:cNvSpPr/>
            <p:nvPr/>
          </p:nvSpPr>
          <p:spPr>
            <a:xfrm>
              <a:off x="4282650" y="5037000"/>
              <a:ext cx="21900" cy="13250"/>
            </a:xfrm>
            <a:custGeom>
              <a:rect b="b" l="l" r="r" t="t"/>
              <a:pathLst>
                <a:path extrusionOk="0" h="530" w="876">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9"/>
            <p:cNvSpPr/>
            <p:nvPr/>
          </p:nvSpPr>
          <p:spPr>
            <a:xfrm>
              <a:off x="4389225" y="5064700"/>
              <a:ext cx="23125" cy="14200"/>
            </a:xfrm>
            <a:custGeom>
              <a:rect b="b" l="l" r="r" t="t"/>
              <a:pathLst>
                <a:path extrusionOk="0" h="568" w="925">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9"/>
            <p:cNvSpPr/>
            <p:nvPr/>
          </p:nvSpPr>
          <p:spPr>
            <a:xfrm>
              <a:off x="4425275" y="5071150"/>
              <a:ext cx="8650" cy="11750"/>
            </a:xfrm>
            <a:custGeom>
              <a:rect b="b" l="l" r="r" t="t"/>
              <a:pathLst>
                <a:path extrusionOk="0" h="470" w="346">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9"/>
            <p:cNvSpPr/>
            <p:nvPr/>
          </p:nvSpPr>
          <p:spPr>
            <a:xfrm>
              <a:off x="4456375" y="5100400"/>
              <a:ext cx="6500" cy="5025"/>
            </a:xfrm>
            <a:custGeom>
              <a:rect b="b" l="l" r="r" t="t"/>
              <a:pathLst>
                <a:path extrusionOk="0" h="201" w="26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9"/>
            <p:cNvSpPr/>
            <p:nvPr/>
          </p:nvSpPr>
          <p:spPr>
            <a:xfrm>
              <a:off x="4447800" y="5088300"/>
              <a:ext cx="11000" cy="6325"/>
            </a:xfrm>
            <a:custGeom>
              <a:rect b="b" l="l" r="r" t="t"/>
              <a:pathLst>
                <a:path extrusionOk="0" h="253" w="44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9"/>
            <p:cNvSpPr/>
            <p:nvPr/>
          </p:nvSpPr>
          <p:spPr>
            <a:xfrm>
              <a:off x="4437850" y="5081100"/>
              <a:ext cx="4725" cy="5325"/>
            </a:xfrm>
            <a:custGeom>
              <a:rect b="b" l="l" r="r" t="t"/>
              <a:pathLst>
                <a:path extrusionOk="0" h="213" w="189">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9"/>
            <p:cNvSpPr/>
            <p:nvPr/>
          </p:nvSpPr>
          <p:spPr>
            <a:xfrm>
              <a:off x="4481650" y="5179000"/>
              <a:ext cx="19125" cy="15125"/>
            </a:xfrm>
            <a:custGeom>
              <a:rect b="b" l="l" r="r" t="t"/>
              <a:pathLst>
                <a:path extrusionOk="0" h="605" w="765">
                  <a:moveTo>
                    <a:pt x="87" y="0"/>
                  </a:moveTo>
                  <a:cubicBezTo>
                    <a:pt x="0" y="0"/>
                    <a:pt x="358" y="468"/>
                    <a:pt x="715" y="604"/>
                  </a:cubicBezTo>
                  <a:cubicBezTo>
                    <a:pt x="716" y="604"/>
                    <a:pt x="717" y="605"/>
                    <a:pt x="718" y="605"/>
                  </a:cubicBezTo>
                  <a:cubicBezTo>
                    <a:pt x="765" y="605"/>
                    <a:pt x="159" y="0"/>
                    <a:pt x="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9"/>
            <p:cNvSpPr/>
            <p:nvPr/>
          </p:nvSpPr>
          <p:spPr>
            <a:xfrm>
              <a:off x="4533575" y="5285350"/>
              <a:ext cx="13100" cy="18725"/>
            </a:xfrm>
            <a:custGeom>
              <a:rect b="b" l="l" r="r" t="t"/>
              <a:pathLst>
                <a:path extrusionOk="0" h="749" w="524">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9"/>
            <p:cNvSpPr/>
            <p:nvPr/>
          </p:nvSpPr>
          <p:spPr>
            <a:xfrm>
              <a:off x="4539550" y="5303200"/>
              <a:ext cx="28675" cy="39475"/>
            </a:xfrm>
            <a:custGeom>
              <a:rect b="b" l="l" r="r" t="t"/>
              <a:pathLst>
                <a:path extrusionOk="0" h="1579" w="1147">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9"/>
            <p:cNvSpPr/>
            <p:nvPr/>
          </p:nvSpPr>
          <p:spPr>
            <a:xfrm>
              <a:off x="4496425" y="5334750"/>
              <a:ext cx="46050" cy="51025"/>
            </a:xfrm>
            <a:custGeom>
              <a:rect b="b" l="l" r="r" t="t"/>
              <a:pathLst>
                <a:path extrusionOk="0" h="2041" w="1842">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9"/>
            <p:cNvSpPr/>
            <p:nvPr/>
          </p:nvSpPr>
          <p:spPr>
            <a:xfrm>
              <a:off x="4503825" y="5386300"/>
              <a:ext cx="2475" cy="3100"/>
            </a:xfrm>
            <a:custGeom>
              <a:rect b="b" l="l" r="r" t="t"/>
              <a:pathLst>
                <a:path extrusionOk="0" h="124" w="99">
                  <a:moveTo>
                    <a:pt x="13" y="1"/>
                  </a:moveTo>
                  <a:lnTo>
                    <a:pt x="0" y="124"/>
                  </a:lnTo>
                  <a:lnTo>
                    <a:pt x="99" y="124"/>
                  </a:lnTo>
                  <a:cubicBezTo>
                    <a:pt x="62" y="87"/>
                    <a:pt x="25" y="50"/>
                    <a:pt x="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9"/>
            <p:cNvSpPr/>
            <p:nvPr/>
          </p:nvSpPr>
          <p:spPr>
            <a:xfrm>
              <a:off x="4365525" y="5336500"/>
              <a:ext cx="23125" cy="23050"/>
            </a:xfrm>
            <a:custGeom>
              <a:rect b="b" l="l" r="r" t="t"/>
              <a:pathLst>
                <a:path extrusionOk="0" h="922" w="925">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9"/>
            <p:cNvSpPr/>
            <p:nvPr/>
          </p:nvSpPr>
          <p:spPr>
            <a:xfrm>
              <a:off x="4384375" y="5328275"/>
              <a:ext cx="3850" cy="5850"/>
            </a:xfrm>
            <a:custGeom>
              <a:rect b="b" l="l" r="r" t="t"/>
              <a:pathLst>
                <a:path extrusionOk="0" h="234" w="154">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9"/>
            <p:cNvSpPr/>
            <p:nvPr/>
          </p:nvSpPr>
          <p:spPr>
            <a:xfrm>
              <a:off x="4359650" y="5328050"/>
              <a:ext cx="2775" cy="3125"/>
            </a:xfrm>
            <a:custGeom>
              <a:rect b="b" l="l" r="r" t="t"/>
              <a:pathLst>
                <a:path extrusionOk="0" h="125" w="111">
                  <a:moveTo>
                    <a:pt x="58" y="1"/>
                  </a:moveTo>
                  <a:cubicBezTo>
                    <a:pt x="55" y="1"/>
                    <a:pt x="53" y="1"/>
                    <a:pt x="50" y="2"/>
                  </a:cubicBezTo>
                  <a:cubicBezTo>
                    <a:pt x="1" y="14"/>
                    <a:pt x="26" y="125"/>
                    <a:pt x="63" y="125"/>
                  </a:cubicBezTo>
                  <a:cubicBezTo>
                    <a:pt x="98" y="125"/>
                    <a:pt x="111" y="1"/>
                    <a:pt x="5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9"/>
            <p:cNvSpPr/>
            <p:nvPr/>
          </p:nvSpPr>
          <p:spPr>
            <a:xfrm>
              <a:off x="3987250" y="4966150"/>
              <a:ext cx="12350" cy="25575"/>
            </a:xfrm>
            <a:custGeom>
              <a:rect b="b" l="l" r="r" t="t"/>
              <a:pathLst>
                <a:path extrusionOk="0" h="1023" w="494">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9"/>
            <p:cNvSpPr/>
            <p:nvPr/>
          </p:nvSpPr>
          <p:spPr>
            <a:xfrm>
              <a:off x="3767300" y="5117100"/>
              <a:ext cx="43150" cy="97475"/>
            </a:xfrm>
            <a:custGeom>
              <a:rect b="b" l="l" r="r" t="t"/>
              <a:pathLst>
                <a:path extrusionOk="0" h="3899" w="1726">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9"/>
            <p:cNvSpPr/>
            <p:nvPr/>
          </p:nvSpPr>
          <p:spPr>
            <a:xfrm>
              <a:off x="3862800" y="4434725"/>
              <a:ext cx="13200" cy="9650"/>
            </a:xfrm>
            <a:custGeom>
              <a:rect b="b" l="l" r="r" t="t"/>
              <a:pathLst>
                <a:path extrusionOk="0" h="386" w="528">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9"/>
            <p:cNvSpPr/>
            <p:nvPr/>
          </p:nvSpPr>
          <p:spPr>
            <a:xfrm>
              <a:off x="3801200" y="4447075"/>
              <a:ext cx="13275" cy="9500"/>
            </a:xfrm>
            <a:custGeom>
              <a:rect b="b" l="l" r="r" t="t"/>
              <a:pathLst>
                <a:path extrusionOk="0" h="380" w="531">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9"/>
            <p:cNvSpPr/>
            <p:nvPr/>
          </p:nvSpPr>
          <p:spPr>
            <a:xfrm>
              <a:off x="3931500" y="4395725"/>
              <a:ext cx="10500" cy="5875"/>
            </a:xfrm>
            <a:custGeom>
              <a:rect b="b" l="l" r="r" t="t"/>
              <a:pathLst>
                <a:path extrusionOk="0" h="235" w="42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9"/>
            <p:cNvSpPr/>
            <p:nvPr/>
          </p:nvSpPr>
          <p:spPr>
            <a:xfrm>
              <a:off x="4169200" y="4381825"/>
              <a:ext cx="12450" cy="6250"/>
            </a:xfrm>
            <a:custGeom>
              <a:rect b="b" l="l" r="r" t="t"/>
              <a:pathLst>
                <a:path extrusionOk="0" h="250" w="498">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9"/>
            <p:cNvSpPr/>
            <p:nvPr/>
          </p:nvSpPr>
          <p:spPr>
            <a:xfrm>
              <a:off x="3889150" y="4281450"/>
              <a:ext cx="16800" cy="7275"/>
            </a:xfrm>
            <a:custGeom>
              <a:rect b="b" l="l" r="r" t="t"/>
              <a:pathLst>
                <a:path extrusionOk="0" h="291" w="672">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9"/>
            <p:cNvSpPr/>
            <p:nvPr/>
          </p:nvSpPr>
          <p:spPr>
            <a:xfrm>
              <a:off x="3867725" y="4286200"/>
              <a:ext cx="19400" cy="7850"/>
            </a:xfrm>
            <a:custGeom>
              <a:rect b="b" l="l" r="r" t="t"/>
              <a:pathLst>
                <a:path extrusionOk="0" h="314" w="776">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9"/>
            <p:cNvSpPr/>
            <p:nvPr/>
          </p:nvSpPr>
          <p:spPr>
            <a:xfrm>
              <a:off x="3856025" y="4292475"/>
              <a:ext cx="11425" cy="5875"/>
            </a:xfrm>
            <a:custGeom>
              <a:rect b="b" l="l" r="r" t="t"/>
              <a:pathLst>
                <a:path extrusionOk="0" h="235" w="457">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9"/>
            <p:cNvSpPr/>
            <p:nvPr/>
          </p:nvSpPr>
          <p:spPr>
            <a:xfrm>
              <a:off x="3847550" y="4294350"/>
              <a:ext cx="8200" cy="5475"/>
            </a:xfrm>
            <a:custGeom>
              <a:rect b="b" l="l" r="r" t="t"/>
              <a:pathLst>
                <a:path extrusionOk="0" h="219" w="328">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9"/>
            <p:cNvSpPr/>
            <p:nvPr/>
          </p:nvSpPr>
          <p:spPr>
            <a:xfrm>
              <a:off x="3827650" y="4292850"/>
              <a:ext cx="7150" cy="4150"/>
            </a:xfrm>
            <a:custGeom>
              <a:rect b="b" l="l" r="r" t="t"/>
              <a:pathLst>
                <a:path extrusionOk="0" h="166" w="286">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9"/>
            <p:cNvSpPr/>
            <p:nvPr/>
          </p:nvSpPr>
          <p:spPr>
            <a:xfrm>
              <a:off x="3794725" y="4285250"/>
              <a:ext cx="28050" cy="12225"/>
            </a:xfrm>
            <a:custGeom>
              <a:rect b="b" l="l" r="r" t="t"/>
              <a:pathLst>
                <a:path extrusionOk="0" h="489" w="1122">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9"/>
            <p:cNvSpPr/>
            <p:nvPr/>
          </p:nvSpPr>
          <p:spPr>
            <a:xfrm>
              <a:off x="3780875" y="4285675"/>
              <a:ext cx="23650" cy="7475"/>
            </a:xfrm>
            <a:custGeom>
              <a:rect b="b" l="l" r="r" t="t"/>
              <a:pathLst>
                <a:path extrusionOk="0" h="299" w="946">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9"/>
            <p:cNvSpPr/>
            <p:nvPr/>
          </p:nvSpPr>
          <p:spPr>
            <a:xfrm>
              <a:off x="3844625" y="4287550"/>
              <a:ext cx="9300" cy="2200"/>
            </a:xfrm>
            <a:custGeom>
              <a:rect b="b" l="l" r="r" t="t"/>
              <a:pathLst>
                <a:path extrusionOk="0" h="88" w="372">
                  <a:moveTo>
                    <a:pt x="185" y="0"/>
                  </a:moveTo>
                  <a:cubicBezTo>
                    <a:pt x="1" y="0"/>
                    <a:pt x="136" y="74"/>
                    <a:pt x="272" y="86"/>
                  </a:cubicBezTo>
                  <a:cubicBezTo>
                    <a:pt x="277" y="87"/>
                    <a:pt x="282" y="87"/>
                    <a:pt x="286" y="87"/>
                  </a:cubicBezTo>
                  <a:cubicBezTo>
                    <a:pt x="360" y="87"/>
                    <a:pt x="371" y="0"/>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9"/>
            <p:cNvSpPr/>
            <p:nvPr/>
          </p:nvSpPr>
          <p:spPr>
            <a:xfrm>
              <a:off x="3834125" y="4285375"/>
              <a:ext cx="15450" cy="3125"/>
            </a:xfrm>
            <a:custGeom>
              <a:rect b="b" l="l" r="r" t="t"/>
              <a:pathLst>
                <a:path extrusionOk="0" h="125" w="618">
                  <a:moveTo>
                    <a:pt x="236" y="1"/>
                  </a:moveTo>
                  <a:cubicBezTo>
                    <a:pt x="0" y="1"/>
                    <a:pt x="227" y="125"/>
                    <a:pt x="333" y="125"/>
                  </a:cubicBezTo>
                  <a:cubicBezTo>
                    <a:pt x="338" y="125"/>
                    <a:pt x="342" y="125"/>
                    <a:pt x="347" y="124"/>
                  </a:cubicBezTo>
                  <a:cubicBezTo>
                    <a:pt x="618" y="99"/>
                    <a:pt x="482" y="13"/>
                    <a:pt x="2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9"/>
            <p:cNvSpPr/>
            <p:nvPr/>
          </p:nvSpPr>
          <p:spPr>
            <a:xfrm>
              <a:off x="3838150" y="4282400"/>
              <a:ext cx="22525" cy="5475"/>
            </a:xfrm>
            <a:custGeom>
              <a:rect b="b" l="l" r="r" t="t"/>
              <a:pathLst>
                <a:path extrusionOk="0" h="219" w="901">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9"/>
            <p:cNvSpPr/>
            <p:nvPr/>
          </p:nvSpPr>
          <p:spPr>
            <a:xfrm>
              <a:off x="3861275" y="4286000"/>
              <a:ext cx="6175" cy="1875"/>
            </a:xfrm>
            <a:custGeom>
              <a:rect b="b" l="l" r="r" t="t"/>
              <a:pathLst>
                <a:path extrusionOk="0" h="75" w="247">
                  <a:moveTo>
                    <a:pt x="62" y="0"/>
                  </a:moveTo>
                  <a:cubicBezTo>
                    <a:pt x="0" y="0"/>
                    <a:pt x="49" y="62"/>
                    <a:pt x="136" y="74"/>
                  </a:cubicBezTo>
                  <a:cubicBezTo>
                    <a:pt x="246" y="74"/>
                    <a:pt x="123"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9"/>
            <p:cNvSpPr/>
            <p:nvPr/>
          </p:nvSpPr>
          <p:spPr>
            <a:xfrm>
              <a:off x="3861700" y="4282975"/>
              <a:ext cx="2675" cy="2150"/>
            </a:xfrm>
            <a:custGeom>
              <a:rect b="b" l="l" r="r" t="t"/>
              <a:pathLst>
                <a:path extrusionOk="0" h="86" w="107">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9"/>
            <p:cNvSpPr/>
            <p:nvPr/>
          </p:nvSpPr>
          <p:spPr>
            <a:xfrm>
              <a:off x="3847550" y="4276025"/>
              <a:ext cx="17750" cy="5375"/>
            </a:xfrm>
            <a:custGeom>
              <a:rect b="b" l="l" r="r" t="t"/>
              <a:pathLst>
                <a:path extrusionOk="0" h="215" w="71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9"/>
            <p:cNvSpPr/>
            <p:nvPr/>
          </p:nvSpPr>
          <p:spPr>
            <a:xfrm>
              <a:off x="3884750" y="4272750"/>
              <a:ext cx="13200" cy="1675"/>
            </a:xfrm>
            <a:custGeom>
              <a:rect b="b" l="l" r="r" t="t"/>
              <a:pathLst>
                <a:path extrusionOk="0" h="67" w="528">
                  <a:moveTo>
                    <a:pt x="108" y="1"/>
                  </a:moveTo>
                  <a:cubicBezTo>
                    <a:pt x="1" y="1"/>
                    <a:pt x="279" y="67"/>
                    <a:pt x="384" y="67"/>
                  </a:cubicBezTo>
                  <a:cubicBezTo>
                    <a:pt x="399" y="67"/>
                    <a:pt x="410" y="65"/>
                    <a:pt x="416" y="62"/>
                  </a:cubicBezTo>
                  <a:cubicBezTo>
                    <a:pt x="527" y="13"/>
                    <a:pt x="244"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9"/>
            <p:cNvSpPr/>
            <p:nvPr/>
          </p:nvSpPr>
          <p:spPr>
            <a:xfrm>
              <a:off x="3861875" y="4270250"/>
              <a:ext cx="7725" cy="1500"/>
            </a:xfrm>
            <a:custGeom>
              <a:rect b="b" l="l" r="r" t="t"/>
              <a:pathLst>
                <a:path extrusionOk="0" h="60" w="309">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9"/>
            <p:cNvSpPr/>
            <p:nvPr/>
          </p:nvSpPr>
          <p:spPr>
            <a:xfrm>
              <a:off x="3871725" y="4282375"/>
              <a:ext cx="11750" cy="2725"/>
            </a:xfrm>
            <a:custGeom>
              <a:rect b="b" l="l" r="r" t="t"/>
              <a:pathLst>
                <a:path extrusionOk="0" h="109" w="47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9"/>
            <p:cNvSpPr/>
            <p:nvPr/>
          </p:nvSpPr>
          <p:spPr>
            <a:xfrm>
              <a:off x="3865875" y="4299225"/>
              <a:ext cx="6700" cy="1925"/>
            </a:xfrm>
            <a:custGeom>
              <a:rect b="b" l="l" r="r" t="t"/>
              <a:pathLst>
                <a:path extrusionOk="0" h="77" w="268">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9"/>
            <p:cNvSpPr/>
            <p:nvPr/>
          </p:nvSpPr>
          <p:spPr>
            <a:xfrm>
              <a:off x="3985450" y="4285300"/>
              <a:ext cx="9175" cy="2900"/>
            </a:xfrm>
            <a:custGeom>
              <a:rect b="b" l="l" r="r" t="t"/>
              <a:pathLst>
                <a:path extrusionOk="0" h="116" w="367">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9"/>
            <p:cNvSpPr/>
            <p:nvPr/>
          </p:nvSpPr>
          <p:spPr>
            <a:xfrm>
              <a:off x="4050100" y="4281175"/>
              <a:ext cx="6800" cy="2125"/>
            </a:xfrm>
            <a:custGeom>
              <a:rect b="b" l="l" r="r" t="t"/>
              <a:pathLst>
                <a:path extrusionOk="0" h="85" w="272">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9"/>
            <p:cNvSpPr/>
            <p:nvPr/>
          </p:nvSpPr>
          <p:spPr>
            <a:xfrm>
              <a:off x="3983250" y="4402150"/>
              <a:ext cx="6500" cy="4000"/>
            </a:xfrm>
            <a:custGeom>
              <a:rect b="b" l="l" r="r" t="t"/>
              <a:pathLst>
                <a:path extrusionOk="0" h="160" w="26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9"/>
            <p:cNvSpPr/>
            <p:nvPr/>
          </p:nvSpPr>
          <p:spPr>
            <a:xfrm>
              <a:off x="4560200" y="5158325"/>
              <a:ext cx="9550" cy="5750"/>
            </a:xfrm>
            <a:custGeom>
              <a:rect b="b" l="l" r="r" t="t"/>
              <a:pathLst>
                <a:path extrusionOk="0" h="230" w="382">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9"/>
            <p:cNvSpPr/>
            <p:nvPr/>
          </p:nvSpPr>
          <p:spPr>
            <a:xfrm>
              <a:off x="4569425" y="5149350"/>
              <a:ext cx="8975" cy="5525"/>
            </a:xfrm>
            <a:custGeom>
              <a:rect b="b" l="l" r="r" t="t"/>
              <a:pathLst>
                <a:path extrusionOk="0" h="221" w="359">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9"/>
            <p:cNvSpPr/>
            <p:nvPr/>
          </p:nvSpPr>
          <p:spPr>
            <a:xfrm>
              <a:off x="3567400" y="4713200"/>
              <a:ext cx="6175" cy="13600"/>
            </a:xfrm>
            <a:custGeom>
              <a:rect b="b" l="l" r="r" t="t"/>
              <a:pathLst>
                <a:path extrusionOk="0" h="544" w="247">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9"/>
            <p:cNvSpPr/>
            <p:nvPr/>
          </p:nvSpPr>
          <p:spPr>
            <a:xfrm>
              <a:off x="3564925" y="4728475"/>
              <a:ext cx="9900" cy="18300"/>
            </a:xfrm>
            <a:custGeom>
              <a:rect b="b" l="l" r="r" t="t"/>
              <a:pathLst>
                <a:path extrusionOk="0" h="732" w="396">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p:nvPr/>
          </p:nvSpPr>
          <p:spPr>
            <a:xfrm>
              <a:off x="3589200" y="4752375"/>
              <a:ext cx="19800" cy="11100"/>
            </a:xfrm>
            <a:custGeom>
              <a:rect b="b" l="l" r="r" t="t"/>
              <a:pathLst>
                <a:path extrusionOk="0" h="444" w="792">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9"/>
            <p:cNvSpPr/>
            <p:nvPr/>
          </p:nvSpPr>
          <p:spPr>
            <a:xfrm>
              <a:off x="3703550" y="4771950"/>
              <a:ext cx="14550" cy="8150"/>
            </a:xfrm>
            <a:custGeom>
              <a:rect b="b" l="l" r="r" t="t"/>
              <a:pathLst>
                <a:path extrusionOk="0" h="326" w="582">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9"/>
            <p:cNvSpPr/>
            <p:nvPr/>
          </p:nvSpPr>
          <p:spPr>
            <a:xfrm>
              <a:off x="3651775" y="4772975"/>
              <a:ext cx="18175" cy="5050"/>
            </a:xfrm>
            <a:custGeom>
              <a:rect b="b" l="l" r="r" t="t"/>
              <a:pathLst>
                <a:path extrusionOk="0" h="202" w="727">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9"/>
            <p:cNvSpPr/>
            <p:nvPr/>
          </p:nvSpPr>
          <p:spPr>
            <a:xfrm>
              <a:off x="3643475" y="4567350"/>
              <a:ext cx="9050" cy="6625"/>
            </a:xfrm>
            <a:custGeom>
              <a:rect b="b" l="l" r="r" t="t"/>
              <a:pathLst>
                <a:path extrusionOk="0" h="265" w="362">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9"/>
            <p:cNvSpPr/>
            <p:nvPr/>
          </p:nvSpPr>
          <p:spPr>
            <a:xfrm>
              <a:off x="3642875" y="4563250"/>
              <a:ext cx="7725" cy="3000"/>
            </a:xfrm>
            <a:custGeom>
              <a:rect b="b" l="l" r="r" t="t"/>
              <a:pathLst>
                <a:path extrusionOk="0" h="120" w="309">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9"/>
            <p:cNvSpPr/>
            <p:nvPr/>
          </p:nvSpPr>
          <p:spPr>
            <a:xfrm>
              <a:off x="3622475" y="4574650"/>
              <a:ext cx="4400" cy="10550"/>
            </a:xfrm>
            <a:custGeom>
              <a:rect b="b" l="l" r="r" t="t"/>
              <a:pathLst>
                <a:path extrusionOk="0" h="422" w="176">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9"/>
            <p:cNvSpPr/>
            <p:nvPr/>
          </p:nvSpPr>
          <p:spPr>
            <a:xfrm>
              <a:off x="3630775" y="4549300"/>
              <a:ext cx="4100" cy="3575"/>
            </a:xfrm>
            <a:custGeom>
              <a:rect b="b" l="l" r="r" t="t"/>
              <a:pathLst>
                <a:path extrusionOk="0" h="143" w="164">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9"/>
            <p:cNvSpPr/>
            <p:nvPr/>
          </p:nvSpPr>
          <p:spPr>
            <a:xfrm>
              <a:off x="3581950" y="4594225"/>
              <a:ext cx="7950" cy="11175"/>
            </a:xfrm>
            <a:custGeom>
              <a:rect b="b" l="l" r="r" t="t"/>
              <a:pathLst>
                <a:path extrusionOk="0" h="447" w="318">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9"/>
            <p:cNvSpPr/>
            <p:nvPr/>
          </p:nvSpPr>
          <p:spPr>
            <a:xfrm>
              <a:off x="3574800" y="4598325"/>
              <a:ext cx="7400" cy="7000"/>
            </a:xfrm>
            <a:custGeom>
              <a:rect b="b" l="l" r="r" t="t"/>
              <a:pathLst>
                <a:path extrusionOk="0" h="280" w="296">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9"/>
            <p:cNvSpPr/>
            <p:nvPr/>
          </p:nvSpPr>
          <p:spPr>
            <a:xfrm>
              <a:off x="3530700" y="4738200"/>
              <a:ext cx="6725" cy="4825"/>
            </a:xfrm>
            <a:custGeom>
              <a:rect b="b" l="l" r="r" t="t"/>
              <a:pathLst>
                <a:path extrusionOk="0" h="193" w="269">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9"/>
            <p:cNvSpPr/>
            <p:nvPr/>
          </p:nvSpPr>
          <p:spPr>
            <a:xfrm>
              <a:off x="3473450" y="4569550"/>
              <a:ext cx="6500" cy="6725"/>
            </a:xfrm>
            <a:custGeom>
              <a:rect b="b" l="l" r="r" t="t"/>
              <a:pathLst>
                <a:path extrusionOk="0" h="269" w="26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9"/>
            <p:cNvSpPr/>
            <p:nvPr/>
          </p:nvSpPr>
          <p:spPr>
            <a:xfrm>
              <a:off x="3475300" y="4578875"/>
              <a:ext cx="4950" cy="3800"/>
            </a:xfrm>
            <a:custGeom>
              <a:rect b="b" l="l" r="r" t="t"/>
              <a:pathLst>
                <a:path extrusionOk="0" h="152" w="198">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9"/>
            <p:cNvSpPr/>
            <p:nvPr/>
          </p:nvSpPr>
          <p:spPr>
            <a:xfrm>
              <a:off x="3480225" y="4582325"/>
              <a:ext cx="2500" cy="1250"/>
            </a:xfrm>
            <a:custGeom>
              <a:rect b="b" l="l" r="r" t="t"/>
              <a:pathLst>
                <a:path extrusionOk="0" h="50" w="100">
                  <a:moveTo>
                    <a:pt x="74" y="1"/>
                  </a:moveTo>
                  <a:cubicBezTo>
                    <a:pt x="37" y="1"/>
                    <a:pt x="0" y="38"/>
                    <a:pt x="37" y="50"/>
                  </a:cubicBezTo>
                  <a:cubicBezTo>
                    <a:pt x="62" y="50"/>
                    <a:pt x="99" y="1"/>
                    <a:pt x="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9"/>
            <p:cNvSpPr/>
            <p:nvPr/>
          </p:nvSpPr>
          <p:spPr>
            <a:xfrm>
              <a:off x="3479500" y="4586625"/>
              <a:ext cx="1900" cy="2525"/>
            </a:xfrm>
            <a:custGeom>
              <a:rect b="b" l="l" r="r" t="t"/>
              <a:pathLst>
                <a:path extrusionOk="0" h="101" w="76">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9"/>
            <p:cNvSpPr/>
            <p:nvPr/>
          </p:nvSpPr>
          <p:spPr>
            <a:xfrm>
              <a:off x="3480225" y="4589725"/>
              <a:ext cx="2500" cy="1250"/>
            </a:xfrm>
            <a:custGeom>
              <a:rect b="b" l="l" r="r" t="t"/>
              <a:pathLst>
                <a:path extrusionOk="0" h="50" w="100">
                  <a:moveTo>
                    <a:pt x="62" y="0"/>
                  </a:moveTo>
                  <a:cubicBezTo>
                    <a:pt x="25" y="0"/>
                    <a:pt x="0" y="50"/>
                    <a:pt x="37" y="50"/>
                  </a:cubicBezTo>
                  <a:cubicBezTo>
                    <a:pt x="74" y="50"/>
                    <a:pt x="99"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9"/>
            <p:cNvSpPr/>
            <p:nvPr/>
          </p:nvSpPr>
          <p:spPr>
            <a:xfrm>
              <a:off x="3489150" y="4610325"/>
              <a:ext cx="900" cy="2525"/>
            </a:xfrm>
            <a:custGeom>
              <a:rect b="b" l="l" r="r" t="t"/>
              <a:pathLst>
                <a:path extrusionOk="0" h="101" w="36">
                  <a:moveTo>
                    <a:pt x="27" y="1"/>
                  </a:moveTo>
                  <a:cubicBezTo>
                    <a:pt x="27" y="1"/>
                    <a:pt x="26" y="1"/>
                    <a:pt x="25" y="2"/>
                  </a:cubicBezTo>
                  <a:cubicBezTo>
                    <a:pt x="1" y="51"/>
                    <a:pt x="1" y="88"/>
                    <a:pt x="1" y="100"/>
                  </a:cubicBezTo>
                  <a:cubicBezTo>
                    <a:pt x="12" y="100"/>
                    <a:pt x="35" y="1"/>
                    <a:pt x="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9"/>
            <p:cNvSpPr/>
            <p:nvPr/>
          </p:nvSpPr>
          <p:spPr>
            <a:xfrm>
              <a:off x="3506725" y="4548250"/>
              <a:ext cx="2775" cy="4300"/>
            </a:xfrm>
            <a:custGeom>
              <a:rect b="b" l="l" r="r" t="t"/>
              <a:pathLst>
                <a:path extrusionOk="0" h="172" w="111">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9"/>
            <p:cNvSpPr/>
            <p:nvPr/>
          </p:nvSpPr>
          <p:spPr>
            <a:xfrm>
              <a:off x="3163250" y="5426750"/>
              <a:ext cx="6800" cy="5475"/>
            </a:xfrm>
            <a:custGeom>
              <a:rect b="b" l="l" r="r" t="t"/>
              <a:pathLst>
                <a:path extrusionOk="0" h="219" w="272">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9"/>
            <p:cNvSpPr/>
            <p:nvPr/>
          </p:nvSpPr>
          <p:spPr>
            <a:xfrm>
              <a:off x="3158250" y="5430650"/>
              <a:ext cx="7200" cy="3775"/>
            </a:xfrm>
            <a:custGeom>
              <a:rect b="b" l="l" r="r" t="t"/>
              <a:pathLst>
                <a:path extrusionOk="0" h="151" w="288">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9"/>
            <p:cNvSpPr/>
            <p:nvPr/>
          </p:nvSpPr>
          <p:spPr>
            <a:xfrm>
              <a:off x="3150225" y="5426475"/>
              <a:ext cx="11175" cy="8325"/>
            </a:xfrm>
            <a:custGeom>
              <a:rect b="b" l="l" r="r" t="t"/>
              <a:pathLst>
                <a:path extrusionOk="0" h="333" w="447">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9"/>
            <p:cNvSpPr/>
            <p:nvPr/>
          </p:nvSpPr>
          <p:spPr>
            <a:xfrm>
              <a:off x="3075475" y="5438350"/>
              <a:ext cx="15425" cy="6125"/>
            </a:xfrm>
            <a:custGeom>
              <a:rect b="b" l="l" r="r" t="t"/>
              <a:pathLst>
                <a:path extrusionOk="0" h="245" w="617">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9"/>
            <p:cNvSpPr/>
            <p:nvPr/>
          </p:nvSpPr>
          <p:spPr>
            <a:xfrm>
              <a:off x="3074300" y="5446250"/>
              <a:ext cx="10750" cy="6625"/>
            </a:xfrm>
            <a:custGeom>
              <a:rect b="b" l="l" r="r" t="t"/>
              <a:pathLst>
                <a:path extrusionOk="0" h="265" w="43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9"/>
            <p:cNvSpPr/>
            <p:nvPr/>
          </p:nvSpPr>
          <p:spPr>
            <a:xfrm>
              <a:off x="3072375" y="5434050"/>
              <a:ext cx="11125" cy="5225"/>
            </a:xfrm>
            <a:custGeom>
              <a:rect b="b" l="l" r="r" t="t"/>
              <a:pathLst>
                <a:path extrusionOk="0" h="209" w="445">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9"/>
            <p:cNvSpPr/>
            <p:nvPr/>
          </p:nvSpPr>
          <p:spPr>
            <a:xfrm>
              <a:off x="3070550" y="5441125"/>
              <a:ext cx="7175" cy="3950"/>
            </a:xfrm>
            <a:custGeom>
              <a:rect b="b" l="l" r="r" t="t"/>
              <a:pathLst>
                <a:path extrusionOk="0" h="158" w="287">
                  <a:moveTo>
                    <a:pt x="0" y="1"/>
                  </a:moveTo>
                  <a:cubicBezTo>
                    <a:pt x="32" y="33"/>
                    <a:pt x="241" y="158"/>
                    <a:pt x="279" y="158"/>
                  </a:cubicBezTo>
                  <a:cubicBezTo>
                    <a:pt x="285" y="158"/>
                    <a:pt x="287" y="155"/>
                    <a:pt x="283" y="149"/>
                  </a:cubicBezTo>
                  <a:cubicBezTo>
                    <a:pt x="197" y="87"/>
                    <a:pt x="99" y="38"/>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
            <p:cNvSpPr/>
            <p:nvPr/>
          </p:nvSpPr>
          <p:spPr>
            <a:xfrm>
              <a:off x="3066250" y="5430475"/>
              <a:ext cx="3400" cy="3250"/>
            </a:xfrm>
            <a:custGeom>
              <a:rect b="b" l="l" r="r" t="t"/>
              <a:pathLst>
                <a:path extrusionOk="0" h="130" w="136">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p:nvPr/>
          </p:nvSpPr>
          <p:spPr>
            <a:xfrm>
              <a:off x="3066600" y="5418325"/>
              <a:ext cx="8275" cy="9350"/>
            </a:xfrm>
            <a:custGeom>
              <a:rect b="b" l="l" r="r" t="t"/>
              <a:pathLst>
                <a:path extrusionOk="0" h="374" w="331">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
            <p:cNvSpPr/>
            <p:nvPr/>
          </p:nvSpPr>
          <p:spPr>
            <a:xfrm>
              <a:off x="3065300" y="5403200"/>
              <a:ext cx="5875" cy="10225"/>
            </a:xfrm>
            <a:custGeom>
              <a:rect b="b" l="l" r="r" t="t"/>
              <a:pathLst>
                <a:path extrusionOk="0" h="409" w="235">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9"/>
            <p:cNvSpPr/>
            <p:nvPr/>
          </p:nvSpPr>
          <p:spPr>
            <a:xfrm>
              <a:off x="3064550" y="5414875"/>
              <a:ext cx="3250" cy="6125"/>
            </a:xfrm>
            <a:custGeom>
              <a:rect b="b" l="l" r="r" t="t"/>
              <a:pathLst>
                <a:path extrusionOk="0" h="245" w="13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3063950" y="5395175"/>
              <a:ext cx="6300" cy="8900"/>
            </a:xfrm>
            <a:custGeom>
              <a:rect b="b" l="l" r="r" t="t"/>
              <a:pathLst>
                <a:path extrusionOk="0" h="356" w="252">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
            <p:cNvSpPr/>
            <p:nvPr/>
          </p:nvSpPr>
          <p:spPr>
            <a:xfrm>
              <a:off x="3070075" y="5366825"/>
              <a:ext cx="5725" cy="6200"/>
            </a:xfrm>
            <a:custGeom>
              <a:rect b="b" l="l" r="r" t="t"/>
              <a:pathLst>
                <a:path extrusionOk="0" h="248" w="229">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3071175" y="5343350"/>
              <a:ext cx="6175" cy="13150"/>
            </a:xfrm>
            <a:custGeom>
              <a:rect b="b" l="l" r="r" t="t"/>
              <a:pathLst>
                <a:path extrusionOk="0" h="526" w="247">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3095800" y="4947650"/>
              <a:ext cx="5575" cy="4000"/>
            </a:xfrm>
            <a:custGeom>
              <a:rect b="b" l="l" r="r" t="t"/>
              <a:pathLst>
                <a:path extrusionOk="0" h="160" w="223">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p:nvPr/>
          </p:nvSpPr>
          <p:spPr>
            <a:xfrm>
              <a:off x="3146625" y="4957200"/>
              <a:ext cx="6500" cy="6275"/>
            </a:xfrm>
            <a:custGeom>
              <a:rect b="b" l="l" r="r" t="t"/>
              <a:pathLst>
                <a:path extrusionOk="0" h="251" w="26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3212850" y="5031000"/>
              <a:ext cx="16050" cy="16925"/>
            </a:xfrm>
            <a:custGeom>
              <a:rect b="b" l="l" r="r" t="t"/>
              <a:pathLst>
                <a:path extrusionOk="0" h="677" w="642">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3113350" y="4902375"/>
              <a:ext cx="13575" cy="3725"/>
            </a:xfrm>
            <a:custGeom>
              <a:rect b="b" l="l" r="r" t="t"/>
              <a:pathLst>
                <a:path extrusionOk="0" h="149" w="543">
                  <a:moveTo>
                    <a:pt x="235" y="1"/>
                  </a:moveTo>
                  <a:cubicBezTo>
                    <a:pt x="99" y="1"/>
                    <a:pt x="1" y="148"/>
                    <a:pt x="136" y="148"/>
                  </a:cubicBezTo>
                  <a:cubicBezTo>
                    <a:pt x="272" y="148"/>
                    <a:pt x="543" y="148"/>
                    <a:pt x="469" y="111"/>
                  </a:cubicBezTo>
                  <a:cubicBezTo>
                    <a:pt x="346" y="50"/>
                    <a:pt x="370" y="13"/>
                    <a:pt x="2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p:nvPr/>
          </p:nvSpPr>
          <p:spPr>
            <a:xfrm>
              <a:off x="3046350" y="4902225"/>
              <a:ext cx="13750" cy="5250"/>
            </a:xfrm>
            <a:custGeom>
              <a:rect b="b" l="l" r="r" t="t"/>
              <a:pathLst>
                <a:path extrusionOk="0" h="210" w="55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9"/>
            <p:cNvSpPr/>
            <p:nvPr/>
          </p:nvSpPr>
          <p:spPr>
            <a:xfrm>
              <a:off x="3010175" y="4868800"/>
              <a:ext cx="62225" cy="23750"/>
            </a:xfrm>
            <a:custGeom>
              <a:rect b="b" l="l" r="r" t="t"/>
              <a:pathLst>
                <a:path extrusionOk="0" h="950" w="2489">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3048050" y="4853725"/>
              <a:ext cx="4025" cy="5250"/>
            </a:xfrm>
            <a:custGeom>
              <a:rect b="b" l="l" r="r" t="t"/>
              <a:pathLst>
                <a:path extrusionOk="0" h="210" w="161">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3076900" y="4882600"/>
              <a:ext cx="2600" cy="2050"/>
            </a:xfrm>
            <a:custGeom>
              <a:rect b="b" l="l" r="r" t="t"/>
              <a:pathLst>
                <a:path extrusionOk="0" h="82" w="104">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3149100" y="4679950"/>
              <a:ext cx="7825" cy="10125"/>
            </a:xfrm>
            <a:custGeom>
              <a:rect b="b" l="l" r="r" t="t"/>
              <a:pathLst>
                <a:path extrusionOk="0" h="405" w="313">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3154325" y="4685125"/>
              <a:ext cx="5875" cy="4725"/>
            </a:xfrm>
            <a:custGeom>
              <a:rect b="b" l="l" r="r" t="t"/>
              <a:pathLst>
                <a:path extrusionOk="0" h="189" w="235">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a:off x="3131950" y="4678425"/>
              <a:ext cx="14075" cy="8825"/>
            </a:xfrm>
            <a:custGeom>
              <a:rect b="b" l="l" r="r" t="t"/>
              <a:pathLst>
                <a:path extrusionOk="0" h="353" w="563">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a:off x="3131850" y="4652950"/>
              <a:ext cx="17250" cy="6950"/>
            </a:xfrm>
            <a:custGeom>
              <a:rect b="b" l="l" r="r" t="t"/>
              <a:pathLst>
                <a:path extrusionOk="0" h="278" w="69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3161725" y="4636800"/>
              <a:ext cx="38475" cy="42175"/>
            </a:xfrm>
            <a:custGeom>
              <a:rect b="b" l="l" r="r" t="t"/>
              <a:pathLst>
                <a:path extrusionOk="0" h="1687" w="1539">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9"/>
            <p:cNvSpPr/>
            <p:nvPr/>
          </p:nvSpPr>
          <p:spPr>
            <a:xfrm>
              <a:off x="3194025" y="4668200"/>
              <a:ext cx="8900" cy="13200"/>
            </a:xfrm>
            <a:custGeom>
              <a:rect b="b" l="l" r="r" t="t"/>
              <a:pathLst>
                <a:path extrusionOk="0" h="528" w="356">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9"/>
            <p:cNvSpPr/>
            <p:nvPr/>
          </p:nvSpPr>
          <p:spPr>
            <a:xfrm>
              <a:off x="3125050" y="4534025"/>
              <a:ext cx="5275" cy="5900"/>
            </a:xfrm>
            <a:custGeom>
              <a:rect b="b" l="l" r="r" t="t"/>
              <a:pathLst>
                <a:path extrusionOk="0" h="236" w="211">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9"/>
            <p:cNvSpPr/>
            <p:nvPr/>
          </p:nvSpPr>
          <p:spPr>
            <a:xfrm>
              <a:off x="3108175" y="4548425"/>
              <a:ext cx="4050" cy="2450"/>
            </a:xfrm>
            <a:custGeom>
              <a:rect b="b" l="l" r="r" t="t"/>
              <a:pathLst>
                <a:path extrusionOk="0" h="98" w="162">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9"/>
            <p:cNvSpPr/>
            <p:nvPr/>
          </p:nvSpPr>
          <p:spPr>
            <a:xfrm>
              <a:off x="3026175" y="4621675"/>
              <a:ext cx="7975" cy="4075"/>
            </a:xfrm>
            <a:custGeom>
              <a:rect b="b" l="l" r="r" t="t"/>
              <a:pathLst>
                <a:path extrusionOk="0" h="163" w="319">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9"/>
            <p:cNvSpPr/>
            <p:nvPr/>
          </p:nvSpPr>
          <p:spPr>
            <a:xfrm>
              <a:off x="3038500" y="4589675"/>
              <a:ext cx="7425" cy="5650"/>
            </a:xfrm>
            <a:custGeom>
              <a:rect b="b" l="l" r="r" t="t"/>
              <a:pathLst>
                <a:path extrusionOk="0" h="226" w="297">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9"/>
            <p:cNvSpPr/>
            <p:nvPr/>
          </p:nvSpPr>
          <p:spPr>
            <a:xfrm>
              <a:off x="3036100" y="4528675"/>
              <a:ext cx="6750" cy="7800"/>
            </a:xfrm>
            <a:custGeom>
              <a:rect b="b" l="l" r="r" t="t"/>
              <a:pathLst>
                <a:path extrusionOk="0" h="312" w="27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9"/>
            <p:cNvSpPr/>
            <p:nvPr/>
          </p:nvSpPr>
          <p:spPr>
            <a:xfrm>
              <a:off x="3015100" y="4521975"/>
              <a:ext cx="11425" cy="8325"/>
            </a:xfrm>
            <a:custGeom>
              <a:rect b="b" l="l" r="r" t="t"/>
              <a:pathLst>
                <a:path extrusionOk="0" h="333" w="457">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9"/>
            <p:cNvSpPr/>
            <p:nvPr/>
          </p:nvSpPr>
          <p:spPr>
            <a:xfrm>
              <a:off x="3046275" y="4516250"/>
              <a:ext cx="7300" cy="4525"/>
            </a:xfrm>
            <a:custGeom>
              <a:rect b="b" l="l" r="r" t="t"/>
              <a:pathLst>
                <a:path extrusionOk="0" h="181" w="292">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9"/>
            <p:cNvSpPr/>
            <p:nvPr/>
          </p:nvSpPr>
          <p:spPr>
            <a:xfrm>
              <a:off x="2996000" y="4489475"/>
              <a:ext cx="40075" cy="31475"/>
            </a:xfrm>
            <a:custGeom>
              <a:rect b="b" l="l" r="r" t="t"/>
              <a:pathLst>
                <a:path extrusionOk="0" h="1259" w="1603">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9"/>
            <p:cNvSpPr/>
            <p:nvPr/>
          </p:nvSpPr>
          <p:spPr>
            <a:xfrm>
              <a:off x="3011225" y="4486150"/>
              <a:ext cx="7900" cy="5425"/>
            </a:xfrm>
            <a:custGeom>
              <a:rect b="b" l="l" r="r" t="t"/>
              <a:pathLst>
                <a:path extrusionOk="0" h="217" w="316">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9"/>
            <p:cNvSpPr/>
            <p:nvPr/>
          </p:nvSpPr>
          <p:spPr>
            <a:xfrm>
              <a:off x="3008625" y="4488750"/>
              <a:ext cx="3600" cy="4000"/>
            </a:xfrm>
            <a:custGeom>
              <a:rect b="b" l="l" r="r" t="t"/>
              <a:pathLst>
                <a:path extrusionOk="0" h="160" w="144">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9"/>
            <p:cNvSpPr/>
            <p:nvPr/>
          </p:nvSpPr>
          <p:spPr>
            <a:xfrm>
              <a:off x="2997225" y="4461925"/>
              <a:ext cx="4025" cy="6225"/>
            </a:xfrm>
            <a:custGeom>
              <a:rect b="b" l="l" r="r" t="t"/>
              <a:pathLst>
                <a:path extrusionOk="0" h="249" w="161">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9"/>
            <p:cNvSpPr/>
            <p:nvPr/>
          </p:nvSpPr>
          <p:spPr>
            <a:xfrm>
              <a:off x="2979350" y="4390425"/>
              <a:ext cx="171425" cy="144375"/>
            </a:xfrm>
            <a:custGeom>
              <a:rect b="b" l="l" r="r" t="t"/>
              <a:pathLst>
                <a:path extrusionOk="0" h="5775" w="6857">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9"/>
            <p:cNvSpPr/>
            <p:nvPr/>
          </p:nvSpPr>
          <p:spPr>
            <a:xfrm>
              <a:off x="3090475" y="4524650"/>
              <a:ext cx="6475" cy="2725"/>
            </a:xfrm>
            <a:custGeom>
              <a:rect b="b" l="l" r="r" t="t"/>
              <a:pathLst>
                <a:path extrusionOk="0" h="109" w="259">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9"/>
            <p:cNvSpPr/>
            <p:nvPr/>
          </p:nvSpPr>
          <p:spPr>
            <a:xfrm>
              <a:off x="3069925" y="4463150"/>
              <a:ext cx="8600" cy="3750"/>
            </a:xfrm>
            <a:custGeom>
              <a:rect b="b" l="l" r="r" t="t"/>
              <a:pathLst>
                <a:path extrusionOk="0" h="150" w="344">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9"/>
            <p:cNvSpPr/>
            <p:nvPr/>
          </p:nvSpPr>
          <p:spPr>
            <a:xfrm>
              <a:off x="3054550" y="4460875"/>
              <a:ext cx="14775" cy="12775"/>
            </a:xfrm>
            <a:custGeom>
              <a:rect b="b" l="l" r="r" t="t"/>
              <a:pathLst>
                <a:path extrusionOk="0" h="511" w="591">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9"/>
            <p:cNvSpPr/>
            <p:nvPr/>
          </p:nvSpPr>
          <p:spPr>
            <a:xfrm>
              <a:off x="3041975" y="4448550"/>
              <a:ext cx="7650" cy="5650"/>
            </a:xfrm>
            <a:custGeom>
              <a:rect b="b" l="l" r="r" t="t"/>
              <a:pathLst>
                <a:path extrusionOk="0" h="226" w="306">
                  <a:moveTo>
                    <a:pt x="228" y="1"/>
                  </a:moveTo>
                  <a:cubicBezTo>
                    <a:pt x="148" y="1"/>
                    <a:pt x="0" y="226"/>
                    <a:pt x="46" y="226"/>
                  </a:cubicBezTo>
                  <a:cubicBezTo>
                    <a:pt x="108" y="226"/>
                    <a:pt x="305" y="29"/>
                    <a:pt x="244" y="4"/>
                  </a:cubicBezTo>
                  <a:cubicBezTo>
                    <a:pt x="239" y="2"/>
                    <a:pt x="233" y="1"/>
                    <a:pt x="2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9"/>
            <p:cNvSpPr/>
            <p:nvPr/>
          </p:nvSpPr>
          <p:spPr>
            <a:xfrm>
              <a:off x="3053600" y="4447700"/>
              <a:ext cx="6600" cy="3125"/>
            </a:xfrm>
            <a:custGeom>
              <a:rect b="b" l="l" r="r" t="t"/>
              <a:pathLst>
                <a:path extrusionOk="0" h="125" w="264">
                  <a:moveTo>
                    <a:pt x="97" y="0"/>
                  </a:moveTo>
                  <a:cubicBezTo>
                    <a:pt x="94" y="0"/>
                    <a:pt x="90" y="1"/>
                    <a:pt x="87" y="1"/>
                  </a:cubicBezTo>
                  <a:cubicBezTo>
                    <a:pt x="0" y="14"/>
                    <a:pt x="62" y="124"/>
                    <a:pt x="99" y="124"/>
                  </a:cubicBezTo>
                  <a:cubicBezTo>
                    <a:pt x="263" y="113"/>
                    <a:pt x="170" y="0"/>
                    <a:pt x="9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9"/>
            <p:cNvSpPr/>
            <p:nvPr/>
          </p:nvSpPr>
          <p:spPr>
            <a:xfrm>
              <a:off x="3046250" y="4444500"/>
              <a:ext cx="5675" cy="1450"/>
            </a:xfrm>
            <a:custGeom>
              <a:rect b="b" l="l" r="r" t="t"/>
              <a:pathLst>
                <a:path extrusionOk="0" h="58" w="227">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9"/>
            <p:cNvSpPr/>
            <p:nvPr/>
          </p:nvSpPr>
          <p:spPr>
            <a:xfrm>
              <a:off x="3033275" y="4391625"/>
              <a:ext cx="29275" cy="13925"/>
            </a:xfrm>
            <a:custGeom>
              <a:rect b="b" l="l" r="r" t="t"/>
              <a:pathLst>
                <a:path extrusionOk="0" h="557" w="1171">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9"/>
            <p:cNvSpPr/>
            <p:nvPr/>
          </p:nvSpPr>
          <p:spPr>
            <a:xfrm>
              <a:off x="2750500" y="4644475"/>
              <a:ext cx="32200" cy="23225"/>
            </a:xfrm>
            <a:custGeom>
              <a:rect b="b" l="l" r="r" t="t"/>
              <a:pathLst>
                <a:path extrusionOk="0" h="929" w="1288">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9"/>
            <p:cNvSpPr/>
            <p:nvPr/>
          </p:nvSpPr>
          <p:spPr>
            <a:xfrm>
              <a:off x="2723575" y="4613150"/>
              <a:ext cx="13600" cy="18925"/>
            </a:xfrm>
            <a:custGeom>
              <a:rect b="b" l="l" r="r" t="t"/>
              <a:pathLst>
                <a:path extrusionOk="0" h="757" w="544">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9"/>
            <p:cNvSpPr/>
            <p:nvPr/>
          </p:nvSpPr>
          <p:spPr>
            <a:xfrm>
              <a:off x="2718275" y="4593500"/>
              <a:ext cx="11075" cy="14650"/>
            </a:xfrm>
            <a:custGeom>
              <a:rect b="b" l="l" r="r" t="t"/>
              <a:pathLst>
                <a:path extrusionOk="0" h="586" w="443">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9"/>
            <p:cNvSpPr/>
            <p:nvPr/>
          </p:nvSpPr>
          <p:spPr>
            <a:xfrm>
              <a:off x="2724000" y="4591650"/>
              <a:ext cx="4350" cy="3650"/>
            </a:xfrm>
            <a:custGeom>
              <a:rect b="b" l="l" r="r" t="t"/>
              <a:pathLst>
                <a:path extrusionOk="0" h="146" w="174">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9"/>
            <p:cNvSpPr/>
            <p:nvPr/>
          </p:nvSpPr>
          <p:spPr>
            <a:xfrm>
              <a:off x="2717850" y="4584975"/>
              <a:ext cx="7100" cy="6525"/>
            </a:xfrm>
            <a:custGeom>
              <a:rect b="b" l="l" r="r" t="t"/>
              <a:pathLst>
                <a:path extrusionOk="0" h="261" w="284">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9"/>
            <p:cNvSpPr/>
            <p:nvPr/>
          </p:nvSpPr>
          <p:spPr>
            <a:xfrm>
              <a:off x="2714750" y="4586650"/>
              <a:ext cx="3725" cy="7550"/>
            </a:xfrm>
            <a:custGeom>
              <a:rect b="b" l="l" r="r" t="t"/>
              <a:pathLst>
                <a:path extrusionOk="0" h="302" w="149">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9"/>
            <p:cNvSpPr/>
            <p:nvPr/>
          </p:nvSpPr>
          <p:spPr>
            <a:xfrm>
              <a:off x="2707375" y="4581400"/>
              <a:ext cx="6175" cy="10575"/>
            </a:xfrm>
            <a:custGeom>
              <a:rect b="b" l="l" r="r" t="t"/>
              <a:pathLst>
                <a:path extrusionOk="0" h="423" w="247">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9"/>
            <p:cNvSpPr/>
            <p:nvPr/>
          </p:nvSpPr>
          <p:spPr>
            <a:xfrm>
              <a:off x="2701825" y="4573400"/>
              <a:ext cx="10500" cy="7575"/>
            </a:xfrm>
            <a:custGeom>
              <a:rect b="b" l="l" r="r" t="t"/>
              <a:pathLst>
                <a:path extrusionOk="0" h="303" w="42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9"/>
            <p:cNvSpPr/>
            <p:nvPr/>
          </p:nvSpPr>
          <p:spPr>
            <a:xfrm>
              <a:off x="2711375" y="4574050"/>
              <a:ext cx="7100" cy="9975"/>
            </a:xfrm>
            <a:custGeom>
              <a:rect b="b" l="l" r="r" t="t"/>
              <a:pathLst>
                <a:path extrusionOk="0" h="399" w="284">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9"/>
            <p:cNvSpPr/>
            <p:nvPr/>
          </p:nvSpPr>
          <p:spPr>
            <a:xfrm>
              <a:off x="2707050" y="4574975"/>
              <a:ext cx="4525" cy="1525"/>
            </a:xfrm>
            <a:custGeom>
              <a:rect b="b" l="l" r="r" t="t"/>
              <a:pathLst>
                <a:path extrusionOk="0" h="61" w="181">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9"/>
            <p:cNvSpPr/>
            <p:nvPr/>
          </p:nvSpPr>
          <p:spPr>
            <a:xfrm>
              <a:off x="2593700" y="4577575"/>
              <a:ext cx="15125" cy="8775"/>
            </a:xfrm>
            <a:custGeom>
              <a:rect b="b" l="l" r="r" t="t"/>
              <a:pathLst>
                <a:path extrusionOk="0" h="351" w="605">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9"/>
            <p:cNvSpPr/>
            <p:nvPr/>
          </p:nvSpPr>
          <p:spPr>
            <a:xfrm>
              <a:off x="2600550" y="4569850"/>
              <a:ext cx="8875" cy="6800"/>
            </a:xfrm>
            <a:custGeom>
              <a:rect b="b" l="l" r="r" t="t"/>
              <a:pathLst>
                <a:path extrusionOk="0" h="272" w="355">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9"/>
            <p:cNvSpPr/>
            <p:nvPr/>
          </p:nvSpPr>
          <p:spPr>
            <a:xfrm>
              <a:off x="2529625" y="4606350"/>
              <a:ext cx="13675" cy="4800"/>
            </a:xfrm>
            <a:custGeom>
              <a:rect b="b" l="l" r="r" t="t"/>
              <a:pathLst>
                <a:path extrusionOk="0" h="192" w="547">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9"/>
            <p:cNvSpPr/>
            <p:nvPr/>
          </p:nvSpPr>
          <p:spPr>
            <a:xfrm>
              <a:off x="2516375" y="4615600"/>
              <a:ext cx="8350" cy="6250"/>
            </a:xfrm>
            <a:custGeom>
              <a:rect b="b" l="l" r="r" t="t"/>
              <a:pathLst>
                <a:path extrusionOk="0" h="250" w="334">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9"/>
            <p:cNvSpPr/>
            <p:nvPr/>
          </p:nvSpPr>
          <p:spPr>
            <a:xfrm>
              <a:off x="2923000" y="4442075"/>
              <a:ext cx="24625" cy="16550"/>
            </a:xfrm>
            <a:custGeom>
              <a:rect b="b" l="l" r="r" t="t"/>
              <a:pathLst>
                <a:path extrusionOk="0" h="662" w="985">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9"/>
            <p:cNvSpPr/>
            <p:nvPr/>
          </p:nvSpPr>
          <p:spPr>
            <a:xfrm>
              <a:off x="2916250" y="4451325"/>
              <a:ext cx="4075" cy="3525"/>
            </a:xfrm>
            <a:custGeom>
              <a:rect b="b" l="l" r="r" t="t"/>
              <a:pathLst>
                <a:path extrusionOk="0" h="141" w="163">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9"/>
            <p:cNvSpPr/>
            <p:nvPr/>
          </p:nvSpPr>
          <p:spPr>
            <a:xfrm>
              <a:off x="2907275" y="4455250"/>
              <a:ext cx="2650" cy="2350"/>
            </a:xfrm>
            <a:custGeom>
              <a:rect b="b" l="l" r="r" t="t"/>
              <a:pathLst>
                <a:path extrusionOk="0" h="94" w="106">
                  <a:moveTo>
                    <a:pt x="70" y="0"/>
                  </a:moveTo>
                  <a:cubicBezTo>
                    <a:pt x="65" y="0"/>
                    <a:pt x="58" y="2"/>
                    <a:pt x="50" y="7"/>
                  </a:cubicBezTo>
                  <a:cubicBezTo>
                    <a:pt x="1" y="57"/>
                    <a:pt x="25" y="94"/>
                    <a:pt x="62" y="94"/>
                  </a:cubicBezTo>
                  <a:cubicBezTo>
                    <a:pt x="84" y="94"/>
                    <a:pt x="105" y="0"/>
                    <a:pt x="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9"/>
            <p:cNvSpPr/>
            <p:nvPr/>
          </p:nvSpPr>
          <p:spPr>
            <a:xfrm>
              <a:off x="2805700" y="4397475"/>
              <a:ext cx="109925" cy="60625"/>
            </a:xfrm>
            <a:custGeom>
              <a:rect b="b" l="l" r="r" t="t"/>
              <a:pathLst>
                <a:path extrusionOk="0" h="2425" w="4397">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9"/>
            <p:cNvSpPr/>
            <p:nvPr/>
          </p:nvSpPr>
          <p:spPr>
            <a:xfrm>
              <a:off x="2877100" y="4391225"/>
              <a:ext cx="16950" cy="11550"/>
            </a:xfrm>
            <a:custGeom>
              <a:rect b="b" l="l" r="r" t="t"/>
              <a:pathLst>
                <a:path extrusionOk="0" h="462" w="678">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9"/>
            <p:cNvSpPr/>
            <p:nvPr/>
          </p:nvSpPr>
          <p:spPr>
            <a:xfrm>
              <a:off x="2904200" y="4386125"/>
              <a:ext cx="37925" cy="37600"/>
            </a:xfrm>
            <a:custGeom>
              <a:rect b="b" l="l" r="r" t="t"/>
              <a:pathLst>
                <a:path extrusionOk="0" h="1504" w="1517">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9"/>
            <p:cNvSpPr/>
            <p:nvPr/>
          </p:nvSpPr>
          <p:spPr>
            <a:xfrm>
              <a:off x="2944550" y="4386050"/>
              <a:ext cx="31750" cy="29675"/>
            </a:xfrm>
            <a:custGeom>
              <a:rect b="b" l="l" r="r" t="t"/>
              <a:pathLst>
                <a:path extrusionOk="0" h="1187" w="127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9"/>
            <p:cNvSpPr/>
            <p:nvPr/>
          </p:nvSpPr>
          <p:spPr>
            <a:xfrm>
              <a:off x="2764650" y="4380875"/>
              <a:ext cx="65025" cy="45475"/>
            </a:xfrm>
            <a:custGeom>
              <a:rect b="b" l="l" r="r" t="t"/>
              <a:pathLst>
                <a:path extrusionOk="0" h="1819" w="2601">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9"/>
            <p:cNvSpPr/>
            <p:nvPr/>
          </p:nvSpPr>
          <p:spPr>
            <a:xfrm>
              <a:off x="2890950" y="4368250"/>
              <a:ext cx="7725" cy="6175"/>
            </a:xfrm>
            <a:custGeom>
              <a:rect b="b" l="l" r="r" t="t"/>
              <a:pathLst>
                <a:path extrusionOk="0" h="247" w="309">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9"/>
            <p:cNvSpPr/>
            <p:nvPr/>
          </p:nvSpPr>
          <p:spPr>
            <a:xfrm>
              <a:off x="2816400" y="4345900"/>
              <a:ext cx="71800" cy="36400"/>
            </a:xfrm>
            <a:custGeom>
              <a:rect b="b" l="l" r="r" t="t"/>
              <a:pathLst>
                <a:path extrusionOk="0" h="1456" w="2872">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9"/>
            <p:cNvSpPr/>
            <p:nvPr/>
          </p:nvSpPr>
          <p:spPr>
            <a:xfrm>
              <a:off x="2804400" y="4359600"/>
              <a:ext cx="12150" cy="7950"/>
            </a:xfrm>
            <a:custGeom>
              <a:rect b="b" l="l" r="r" t="t"/>
              <a:pathLst>
                <a:path extrusionOk="0" h="318" w="486">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9"/>
            <p:cNvSpPr/>
            <p:nvPr/>
          </p:nvSpPr>
          <p:spPr>
            <a:xfrm>
              <a:off x="2783525" y="4338000"/>
              <a:ext cx="44300" cy="23900"/>
            </a:xfrm>
            <a:custGeom>
              <a:rect b="b" l="l" r="r" t="t"/>
              <a:pathLst>
                <a:path extrusionOk="0" h="956" w="1772">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9"/>
            <p:cNvSpPr/>
            <p:nvPr/>
          </p:nvSpPr>
          <p:spPr>
            <a:xfrm>
              <a:off x="2831200" y="4348125"/>
              <a:ext cx="9875" cy="1975"/>
            </a:xfrm>
            <a:custGeom>
              <a:rect b="b" l="l" r="r" t="t"/>
              <a:pathLst>
                <a:path extrusionOk="0" h="79" w="395">
                  <a:moveTo>
                    <a:pt x="166" y="0"/>
                  </a:moveTo>
                  <a:cubicBezTo>
                    <a:pt x="151" y="0"/>
                    <a:pt x="137" y="2"/>
                    <a:pt x="124" y="4"/>
                  </a:cubicBezTo>
                  <a:cubicBezTo>
                    <a:pt x="0" y="17"/>
                    <a:pt x="185" y="78"/>
                    <a:pt x="296" y="78"/>
                  </a:cubicBezTo>
                  <a:cubicBezTo>
                    <a:pt x="395" y="78"/>
                    <a:pt x="279" y="0"/>
                    <a:pt x="1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9"/>
            <p:cNvSpPr/>
            <p:nvPr/>
          </p:nvSpPr>
          <p:spPr>
            <a:xfrm>
              <a:off x="2841050" y="4328500"/>
              <a:ext cx="23450" cy="12675"/>
            </a:xfrm>
            <a:custGeom>
              <a:rect b="b" l="l" r="r" t="t"/>
              <a:pathLst>
                <a:path extrusionOk="0" h="507" w="938">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9"/>
            <p:cNvSpPr/>
            <p:nvPr/>
          </p:nvSpPr>
          <p:spPr>
            <a:xfrm>
              <a:off x="2828625" y="4330650"/>
              <a:ext cx="9625" cy="5325"/>
            </a:xfrm>
            <a:custGeom>
              <a:rect b="b" l="l" r="r" t="t"/>
              <a:pathLst>
                <a:path extrusionOk="0" h="213" w="385">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9"/>
            <p:cNvSpPr/>
            <p:nvPr/>
          </p:nvSpPr>
          <p:spPr>
            <a:xfrm>
              <a:off x="2841675" y="4318950"/>
              <a:ext cx="24650" cy="8150"/>
            </a:xfrm>
            <a:custGeom>
              <a:rect b="b" l="l" r="r" t="t"/>
              <a:pathLst>
                <a:path extrusionOk="0" h="326" w="986">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9"/>
            <p:cNvSpPr/>
            <p:nvPr/>
          </p:nvSpPr>
          <p:spPr>
            <a:xfrm>
              <a:off x="2904200" y="4349150"/>
              <a:ext cx="33175" cy="25100"/>
            </a:xfrm>
            <a:custGeom>
              <a:rect b="b" l="l" r="r" t="t"/>
              <a:pathLst>
                <a:path extrusionOk="0" h="1004" w="1327">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9"/>
            <p:cNvSpPr/>
            <p:nvPr/>
          </p:nvSpPr>
          <p:spPr>
            <a:xfrm>
              <a:off x="2900225" y="4360550"/>
              <a:ext cx="10475" cy="3425"/>
            </a:xfrm>
            <a:custGeom>
              <a:rect b="b" l="l" r="r" t="t"/>
              <a:pathLst>
                <a:path extrusionOk="0" h="137" w="419">
                  <a:moveTo>
                    <a:pt x="295" y="0"/>
                  </a:moveTo>
                  <a:cubicBezTo>
                    <a:pt x="165" y="0"/>
                    <a:pt x="1" y="137"/>
                    <a:pt x="31" y="137"/>
                  </a:cubicBezTo>
                  <a:cubicBezTo>
                    <a:pt x="33" y="137"/>
                    <a:pt x="34" y="136"/>
                    <a:pt x="36" y="136"/>
                  </a:cubicBezTo>
                  <a:cubicBezTo>
                    <a:pt x="160" y="111"/>
                    <a:pt x="418" y="0"/>
                    <a:pt x="2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9"/>
            <p:cNvSpPr/>
            <p:nvPr/>
          </p:nvSpPr>
          <p:spPr>
            <a:xfrm>
              <a:off x="2897125" y="4359275"/>
              <a:ext cx="9000" cy="2225"/>
            </a:xfrm>
            <a:custGeom>
              <a:rect b="b" l="l" r="r" t="t"/>
              <a:pathLst>
                <a:path extrusionOk="0" h="89" w="360">
                  <a:moveTo>
                    <a:pt x="298" y="1"/>
                  </a:moveTo>
                  <a:cubicBezTo>
                    <a:pt x="294" y="1"/>
                    <a:pt x="289" y="1"/>
                    <a:pt x="284" y="2"/>
                  </a:cubicBezTo>
                  <a:cubicBezTo>
                    <a:pt x="185" y="2"/>
                    <a:pt x="0" y="88"/>
                    <a:pt x="49" y="88"/>
                  </a:cubicBezTo>
                  <a:cubicBezTo>
                    <a:pt x="177" y="88"/>
                    <a:pt x="359" y="1"/>
                    <a:pt x="2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9"/>
            <p:cNvSpPr/>
            <p:nvPr/>
          </p:nvSpPr>
          <p:spPr>
            <a:xfrm>
              <a:off x="2892575" y="4355650"/>
              <a:ext cx="11650" cy="4025"/>
            </a:xfrm>
            <a:custGeom>
              <a:rect b="b" l="l" r="r" t="t"/>
              <a:pathLst>
                <a:path extrusionOk="0" h="161" w="466">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9"/>
            <p:cNvSpPr/>
            <p:nvPr/>
          </p:nvSpPr>
          <p:spPr>
            <a:xfrm>
              <a:off x="2892800" y="4350375"/>
              <a:ext cx="11125" cy="5325"/>
            </a:xfrm>
            <a:custGeom>
              <a:rect b="b" l="l" r="r" t="t"/>
              <a:pathLst>
                <a:path extrusionOk="0" h="213" w="445">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9"/>
            <p:cNvSpPr/>
            <p:nvPr/>
          </p:nvSpPr>
          <p:spPr>
            <a:xfrm>
              <a:off x="2882725" y="4334175"/>
              <a:ext cx="13500" cy="10075"/>
            </a:xfrm>
            <a:custGeom>
              <a:rect b="b" l="l" r="r" t="t"/>
              <a:pathLst>
                <a:path extrusionOk="0" h="403" w="540">
                  <a:moveTo>
                    <a:pt x="82" y="0"/>
                  </a:moveTo>
                  <a:cubicBezTo>
                    <a:pt x="0" y="0"/>
                    <a:pt x="249" y="402"/>
                    <a:pt x="317" y="402"/>
                  </a:cubicBezTo>
                  <a:cubicBezTo>
                    <a:pt x="539" y="378"/>
                    <a:pt x="256" y="70"/>
                    <a:pt x="108" y="8"/>
                  </a:cubicBezTo>
                  <a:cubicBezTo>
                    <a:pt x="97" y="3"/>
                    <a:pt x="89" y="0"/>
                    <a:pt x="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9"/>
            <p:cNvSpPr/>
            <p:nvPr/>
          </p:nvSpPr>
          <p:spPr>
            <a:xfrm>
              <a:off x="2904425" y="4332100"/>
              <a:ext cx="10625" cy="2625"/>
            </a:xfrm>
            <a:custGeom>
              <a:rect b="b" l="l" r="r" t="t"/>
              <a:pathLst>
                <a:path extrusionOk="0" h="105" w="425">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9"/>
            <p:cNvSpPr/>
            <p:nvPr/>
          </p:nvSpPr>
          <p:spPr>
            <a:xfrm>
              <a:off x="2886025" y="4309800"/>
              <a:ext cx="40375" cy="23475"/>
            </a:xfrm>
            <a:custGeom>
              <a:rect b="b" l="l" r="r" t="t"/>
              <a:pathLst>
                <a:path extrusionOk="0" h="939" w="1615">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9"/>
            <p:cNvSpPr/>
            <p:nvPr/>
          </p:nvSpPr>
          <p:spPr>
            <a:xfrm>
              <a:off x="2917750" y="4297575"/>
              <a:ext cx="11725" cy="5700"/>
            </a:xfrm>
            <a:custGeom>
              <a:rect b="b" l="l" r="r" t="t"/>
              <a:pathLst>
                <a:path extrusionOk="0" h="228" w="469">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9"/>
            <p:cNvSpPr/>
            <p:nvPr/>
          </p:nvSpPr>
          <p:spPr>
            <a:xfrm>
              <a:off x="2927600" y="4318950"/>
              <a:ext cx="24675" cy="14300"/>
            </a:xfrm>
            <a:custGeom>
              <a:rect b="b" l="l" r="r" t="t"/>
              <a:pathLst>
                <a:path extrusionOk="0" h="572" w="987">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9"/>
            <p:cNvSpPr/>
            <p:nvPr/>
          </p:nvSpPr>
          <p:spPr>
            <a:xfrm>
              <a:off x="2942100" y="4333250"/>
              <a:ext cx="20350" cy="5450"/>
            </a:xfrm>
            <a:custGeom>
              <a:rect b="b" l="l" r="r" t="t"/>
              <a:pathLst>
                <a:path extrusionOk="0" h="218" w="814">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9"/>
            <p:cNvSpPr/>
            <p:nvPr/>
          </p:nvSpPr>
          <p:spPr>
            <a:xfrm>
              <a:off x="2940025" y="4365650"/>
              <a:ext cx="19950" cy="13950"/>
            </a:xfrm>
            <a:custGeom>
              <a:rect b="b" l="l" r="r" t="t"/>
              <a:pathLst>
                <a:path extrusionOk="0" h="558" w="798">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9"/>
            <p:cNvSpPr/>
            <p:nvPr/>
          </p:nvSpPr>
          <p:spPr>
            <a:xfrm>
              <a:off x="2949300" y="4361050"/>
              <a:ext cx="4975" cy="2400"/>
            </a:xfrm>
            <a:custGeom>
              <a:rect b="b" l="l" r="r" t="t"/>
              <a:pathLst>
                <a:path extrusionOk="0" h="96" w="199">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9"/>
            <p:cNvSpPr/>
            <p:nvPr/>
          </p:nvSpPr>
          <p:spPr>
            <a:xfrm>
              <a:off x="2971525" y="4335750"/>
              <a:ext cx="11875" cy="7950"/>
            </a:xfrm>
            <a:custGeom>
              <a:rect b="b" l="l" r="r" t="t"/>
              <a:pathLst>
                <a:path extrusionOk="0" h="318" w="475">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9"/>
            <p:cNvSpPr/>
            <p:nvPr/>
          </p:nvSpPr>
          <p:spPr>
            <a:xfrm>
              <a:off x="2976600" y="4348375"/>
              <a:ext cx="4100" cy="3975"/>
            </a:xfrm>
            <a:custGeom>
              <a:rect b="b" l="l" r="r" t="t"/>
              <a:pathLst>
                <a:path extrusionOk="0" h="159" w="164">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9"/>
            <p:cNvSpPr/>
            <p:nvPr/>
          </p:nvSpPr>
          <p:spPr>
            <a:xfrm>
              <a:off x="2936225" y="4344775"/>
              <a:ext cx="106300" cy="36600"/>
            </a:xfrm>
            <a:custGeom>
              <a:rect b="b" l="l" r="r" t="t"/>
              <a:pathLst>
                <a:path extrusionOk="0" h="1464" w="4252">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9"/>
            <p:cNvSpPr/>
            <p:nvPr/>
          </p:nvSpPr>
          <p:spPr>
            <a:xfrm>
              <a:off x="2940000" y="4277325"/>
              <a:ext cx="69575" cy="51025"/>
            </a:xfrm>
            <a:custGeom>
              <a:rect b="b" l="l" r="r" t="t"/>
              <a:pathLst>
                <a:path extrusionOk="0" h="2041" w="2783">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9"/>
            <p:cNvSpPr/>
            <p:nvPr/>
          </p:nvSpPr>
          <p:spPr>
            <a:xfrm>
              <a:off x="2967975" y="4247825"/>
              <a:ext cx="183600" cy="109350"/>
            </a:xfrm>
            <a:custGeom>
              <a:rect b="b" l="l" r="r" t="t"/>
              <a:pathLst>
                <a:path extrusionOk="0" h="4374" w="7344">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9"/>
            <p:cNvSpPr/>
            <p:nvPr/>
          </p:nvSpPr>
          <p:spPr>
            <a:xfrm>
              <a:off x="3052675" y="4310100"/>
              <a:ext cx="19325" cy="4775"/>
            </a:xfrm>
            <a:custGeom>
              <a:rect b="b" l="l" r="r" t="t"/>
              <a:pathLst>
                <a:path extrusionOk="0" h="191" w="773">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9"/>
            <p:cNvSpPr/>
            <p:nvPr/>
          </p:nvSpPr>
          <p:spPr>
            <a:xfrm>
              <a:off x="3010000" y="4314025"/>
              <a:ext cx="6650" cy="1975"/>
            </a:xfrm>
            <a:custGeom>
              <a:rect b="b" l="l" r="r" t="t"/>
              <a:pathLst>
                <a:path extrusionOk="0" h="79" w="266">
                  <a:moveTo>
                    <a:pt x="44" y="1"/>
                  </a:moveTo>
                  <a:cubicBezTo>
                    <a:pt x="0" y="1"/>
                    <a:pt x="141" y="79"/>
                    <a:pt x="208" y="79"/>
                  </a:cubicBezTo>
                  <a:cubicBezTo>
                    <a:pt x="216" y="79"/>
                    <a:pt x="223" y="77"/>
                    <a:pt x="229" y="75"/>
                  </a:cubicBezTo>
                  <a:cubicBezTo>
                    <a:pt x="266" y="38"/>
                    <a:pt x="106" y="1"/>
                    <a:pt x="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9"/>
            <p:cNvSpPr/>
            <p:nvPr/>
          </p:nvSpPr>
          <p:spPr>
            <a:xfrm>
              <a:off x="3040450" y="4358350"/>
              <a:ext cx="6275" cy="2450"/>
            </a:xfrm>
            <a:custGeom>
              <a:rect b="b" l="l" r="r" t="t"/>
              <a:pathLst>
                <a:path extrusionOk="0" h="98" w="251">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9"/>
            <p:cNvSpPr/>
            <p:nvPr/>
          </p:nvSpPr>
          <p:spPr>
            <a:xfrm>
              <a:off x="2634700" y="4552700"/>
              <a:ext cx="4900" cy="4450"/>
            </a:xfrm>
            <a:custGeom>
              <a:rect b="b" l="l" r="r" t="t"/>
              <a:pathLst>
                <a:path extrusionOk="0" h="178" w="196">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9"/>
            <p:cNvSpPr/>
            <p:nvPr/>
          </p:nvSpPr>
          <p:spPr>
            <a:xfrm>
              <a:off x="2642075" y="4549800"/>
              <a:ext cx="2175" cy="1550"/>
            </a:xfrm>
            <a:custGeom>
              <a:rect b="b" l="l" r="r" t="t"/>
              <a:pathLst>
                <a:path extrusionOk="0" h="62" w="87">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9"/>
            <p:cNvSpPr/>
            <p:nvPr/>
          </p:nvSpPr>
          <p:spPr>
            <a:xfrm>
              <a:off x="2521625" y="4551775"/>
              <a:ext cx="6075" cy="5175"/>
            </a:xfrm>
            <a:custGeom>
              <a:rect b="b" l="l" r="r" t="t"/>
              <a:pathLst>
                <a:path extrusionOk="0" h="207" w="243">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9"/>
            <p:cNvSpPr/>
            <p:nvPr/>
          </p:nvSpPr>
          <p:spPr>
            <a:xfrm>
              <a:off x="3835800" y="4290900"/>
              <a:ext cx="3000" cy="2050"/>
            </a:xfrm>
            <a:custGeom>
              <a:rect b="b" l="l" r="r" t="t"/>
              <a:pathLst>
                <a:path extrusionOk="0" h="82" w="12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9"/>
            <p:cNvSpPr/>
            <p:nvPr/>
          </p:nvSpPr>
          <p:spPr>
            <a:xfrm>
              <a:off x="4279075" y="5047225"/>
              <a:ext cx="2075" cy="875"/>
            </a:xfrm>
            <a:custGeom>
              <a:rect b="b" l="l" r="r" t="t"/>
              <a:pathLst>
                <a:path extrusionOk="0" h="35" w="83">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9"/>
            <p:cNvSpPr/>
            <p:nvPr/>
          </p:nvSpPr>
          <p:spPr>
            <a:xfrm>
              <a:off x="4263550" y="5044100"/>
              <a:ext cx="2500" cy="2150"/>
            </a:xfrm>
            <a:custGeom>
              <a:rect b="b" l="l" r="r" t="t"/>
              <a:pathLst>
                <a:path extrusionOk="0" h="86" w="10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9"/>
            <p:cNvSpPr/>
            <p:nvPr/>
          </p:nvSpPr>
          <p:spPr>
            <a:xfrm>
              <a:off x="4317725" y="5293925"/>
              <a:ext cx="7375" cy="3825"/>
            </a:xfrm>
            <a:custGeom>
              <a:rect b="b" l="l" r="r" t="t"/>
              <a:pathLst>
                <a:path extrusionOk="0" h="153" w="295">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9"/>
            <p:cNvSpPr/>
            <p:nvPr/>
          </p:nvSpPr>
          <p:spPr>
            <a:xfrm>
              <a:off x="3612075" y="4460050"/>
              <a:ext cx="625" cy="25"/>
            </a:xfrm>
            <a:custGeom>
              <a:rect b="b" l="l" r="r" t="t"/>
              <a:pathLst>
                <a:path extrusionOk="0" h="1" w="25">
                  <a:moveTo>
                    <a:pt x="25" y="0"/>
                  </a:moveTo>
                  <a:cubicBezTo>
                    <a:pt x="0" y="0"/>
                    <a:pt x="12" y="0"/>
                    <a:pt x="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9"/>
            <p:cNvSpPr/>
            <p:nvPr/>
          </p:nvSpPr>
          <p:spPr>
            <a:xfrm>
              <a:off x="3020575" y="4688050"/>
              <a:ext cx="8150" cy="2825"/>
            </a:xfrm>
            <a:custGeom>
              <a:rect b="b" l="l" r="r" t="t"/>
              <a:pathLst>
                <a:path extrusionOk="0" h="113" w="326">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9"/>
            <p:cNvSpPr/>
            <p:nvPr/>
          </p:nvSpPr>
          <p:spPr>
            <a:xfrm>
              <a:off x="3081625" y="5437625"/>
              <a:ext cx="46550" cy="30950"/>
            </a:xfrm>
            <a:custGeom>
              <a:rect b="b" l="l" r="r" t="t"/>
              <a:pathLst>
                <a:path extrusionOk="0" h="1238" w="1862">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9"/>
            <p:cNvSpPr/>
            <p:nvPr/>
          </p:nvSpPr>
          <p:spPr>
            <a:xfrm>
              <a:off x="2514225" y="4416925"/>
              <a:ext cx="794450" cy="1036075"/>
            </a:xfrm>
            <a:custGeom>
              <a:rect b="b" l="l" r="r" t="t"/>
              <a:pathLst>
                <a:path extrusionOk="0" h="41443" w="31778">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9"/>
            <p:cNvSpPr/>
            <p:nvPr/>
          </p:nvSpPr>
          <p:spPr>
            <a:xfrm>
              <a:off x="3071475" y="4890625"/>
              <a:ext cx="37600" cy="17125"/>
            </a:xfrm>
            <a:custGeom>
              <a:rect b="b" l="l" r="r" t="t"/>
              <a:pathLst>
                <a:path extrusionOk="0" h="685" w="1504">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9"/>
            <p:cNvSpPr/>
            <p:nvPr/>
          </p:nvSpPr>
          <p:spPr>
            <a:xfrm>
              <a:off x="4240150" y="5092650"/>
              <a:ext cx="23000" cy="13675"/>
            </a:xfrm>
            <a:custGeom>
              <a:rect b="b" l="l" r="r" t="t"/>
              <a:pathLst>
                <a:path extrusionOk="0" h="547" w="92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9"/>
            <p:cNvSpPr/>
            <p:nvPr/>
          </p:nvSpPr>
          <p:spPr>
            <a:xfrm>
              <a:off x="4289750" y="5044975"/>
              <a:ext cx="113975" cy="64475"/>
            </a:xfrm>
            <a:custGeom>
              <a:rect b="b" l="l" r="r" t="t"/>
              <a:pathLst>
                <a:path extrusionOk="0" h="2579" w="4559">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9"/>
            <p:cNvSpPr/>
            <p:nvPr/>
          </p:nvSpPr>
          <p:spPr>
            <a:xfrm>
              <a:off x="4153575" y="4985025"/>
              <a:ext cx="61950" cy="77900"/>
            </a:xfrm>
            <a:custGeom>
              <a:rect b="b" l="l" r="r" t="t"/>
              <a:pathLst>
                <a:path extrusionOk="0" h="3116" w="2478">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9"/>
            <p:cNvSpPr/>
            <p:nvPr/>
          </p:nvSpPr>
          <p:spPr>
            <a:xfrm>
              <a:off x="3414925" y="4335800"/>
              <a:ext cx="1184100" cy="947650"/>
            </a:xfrm>
            <a:custGeom>
              <a:rect b="b" l="l" r="r" t="t"/>
              <a:pathLst>
                <a:path extrusionOk="0" h="37906" w="47364">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9"/>
            <p:cNvSpPr/>
            <p:nvPr/>
          </p:nvSpPr>
          <p:spPr>
            <a:xfrm>
              <a:off x="4347950" y="4613175"/>
              <a:ext cx="20075" cy="75225"/>
            </a:xfrm>
            <a:custGeom>
              <a:rect b="b" l="l" r="r" t="t"/>
              <a:pathLst>
                <a:path extrusionOk="0" h="3009" w="803">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9"/>
            <p:cNvSpPr/>
            <p:nvPr/>
          </p:nvSpPr>
          <p:spPr>
            <a:xfrm>
              <a:off x="3453050" y="4602275"/>
              <a:ext cx="31500" cy="35425"/>
            </a:xfrm>
            <a:custGeom>
              <a:rect b="b" l="l" r="r" t="t"/>
              <a:pathLst>
                <a:path extrusionOk="0" h="1417" w="126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9"/>
            <p:cNvSpPr/>
            <p:nvPr/>
          </p:nvSpPr>
          <p:spPr>
            <a:xfrm>
              <a:off x="3080400" y="4239175"/>
              <a:ext cx="365975" cy="316825"/>
            </a:xfrm>
            <a:custGeom>
              <a:rect b="b" l="l" r="r" t="t"/>
              <a:pathLst>
                <a:path extrusionOk="0" h="12673" w="14639">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9"/>
            <p:cNvSpPr/>
            <p:nvPr/>
          </p:nvSpPr>
          <p:spPr>
            <a:xfrm>
              <a:off x="3187275" y="4436700"/>
              <a:ext cx="20050" cy="12100"/>
            </a:xfrm>
            <a:custGeom>
              <a:rect b="b" l="l" r="r" t="t"/>
              <a:pathLst>
                <a:path extrusionOk="0" h="484" w="802">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9"/>
            <p:cNvSpPr/>
            <p:nvPr/>
          </p:nvSpPr>
          <p:spPr>
            <a:xfrm>
              <a:off x="3195300" y="4424625"/>
              <a:ext cx="3400" cy="2175"/>
            </a:xfrm>
            <a:custGeom>
              <a:rect b="b" l="l" r="r" t="t"/>
              <a:pathLst>
                <a:path extrusionOk="0" h="87" w="136">
                  <a:moveTo>
                    <a:pt x="49" y="0"/>
                  </a:moveTo>
                  <a:cubicBezTo>
                    <a:pt x="0" y="0"/>
                    <a:pt x="0" y="74"/>
                    <a:pt x="49" y="86"/>
                  </a:cubicBezTo>
                  <a:cubicBezTo>
                    <a:pt x="136" y="86"/>
                    <a:pt x="111" y="0"/>
                    <a:pt x="4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9"/>
            <p:cNvSpPr/>
            <p:nvPr/>
          </p:nvSpPr>
          <p:spPr>
            <a:xfrm>
              <a:off x="3198450" y="4261625"/>
              <a:ext cx="13525" cy="6050"/>
            </a:xfrm>
            <a:custGeom>
              <a:rect b="b" l="l" r="r" t="t"/>
              <a:pathLst>
                <a:path extrusionOk="0" h="242" w="541">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9"/>
            <p:cNvSpPr/>
            <p:nvPr/>
          </p:nvSpPr>
          <p:spPr>
            <a:xfrm>
              <a:off x="3227625" y="4251800"/>
              <a:ext cx="5575" cy="1875"/>
            </a:xfrm>
            <a:custGeom>
              <a:rect b="b" l="l" r="r" t="t"/>
              <a:pathLst>
                <a:path extrusionOk="0" h="75" w="223">
                  <a:moveTo>
                    <a:pt x="87" y="1"/>
                  </a:moveTo>
                  <a:cubicBezTo>
                    <a:pt x="1" y="1"/>
                    <a:pt x="50" y="75"/>
                    <a:pt x="136" y="75"/>
                  </a:cubicBezTo>
                  <a:cubicBezTo>
                    <a:pt x="223" y="75"/>
                    <a:pt x="173" y="1"/>
                    <a:pt x="8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9"/>
            <p:cNvSpPr/>
            <p:nvPr/>
          </p:nvSpPr>
          <p:spPr>
            <a:xfrm>
              <a:off x="3238100" y="4249250"/>
              <a:ext cx="9575" cy="3525"/>
            </a:xfrm>
            <a:custGeom>
              <a:rect b="b" l="l" r="r" t="t"/>
              <a:pathLst>
                <a:path extrusionOk="0" h="141" w="383">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9"/>
            <p:cNvSpPr/>
            <p:nvPr/>
          </p:nvSpPr>
          <p:spPr>
            <a:xfrm>
              <a:off x="3274775" y="4244375"/>
              <a:ext cx="12325" cy="4850"/>
            </a:xfrm>
            <a:custGeom>
              <a:rect b="b" l="l" r="r" t="t"/>
              <a:pathLst>
                <a:path extrusionOk="0" h="194" w="493">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9"/>
            <p:cNvSpPr/>
            <p:nvPr/>
          </p:nvSpPr>
          <p:spPr>
            <a:xfrm>
              <a:off x="3392625" y="4265275"/>
              <a:ext cx="6525" cy="4025"/>
            </a:xfrm>
            <a:custGeom>
              <a:rect b="b" l="l" r="r" t="t"/>
              <a:pathLst>
                <a:path extrusionOk="0" h="161" w="261">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9"/>
            <p:cNvSpPr/>
            <p:nvPr/>
          </p:nvSpPr>
          <p:spPr>
            <a:xfrm>
              <a:off x="3402600" y="4270600"/>
              <a:ext cx="6175" cy="1875"/>
            </a:xfrm>
            <a:custGeom>
              <a:rect b="b" l="l" r="r" t="t"/>
              <a:pathLst>
                <a:path extrusionOk="0" h="75" w="247">
                  <a:moveTo>
                    <a:pt x="74" y="0"/>
                  </a:moveTo>
                  <a:cubicBezTo>
                    <a:pt x="0" y="0"/>
                    <a:pt x="87" y="74"/>
                    <a:pt x="173" y="74"/>
                  </a:cubicBezTo>
                  <a:cubicBezTo>
                    <a:pt x="247" y="74"/>
                    <a:pt x="148" y="13"/>
                    <a:pt x="7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9"/>
            <p:cNvSpPr/>
            <p:nvPr/>
          </p:nvSpPr>
          <p:spPr>
            <a:xfrm>
              <a:off x="3402325" y="4350675"/>
              <a:ext cx="4600" cy="9900"/>
            </a:xfrm>
            <a:custGeom>
              <a:rect b="b" l="l" r="r" t="t"/>
              <a:pathLst>
                <a:path extrusionOk="0" h="396" w="184">
                  <a:moveTo>
                    <a:pt x="73" y="1"/>
                  </a:moveTo>
                  <a:cubicBezTo>
                    <a:pt x="0" y="1"/>
                    <a:pt x="143" y="396"/>
                    <a:pt x="159" y="396"/>
                  </a:cubicBezTo>
                  <a:cubicBezTo>
                    <a:pt x="159" y="396"/>
                    <a:pt x="159" y="395"/>
                    <a:pt x="159" y="395"/>
                  </a:cubicBezTo>
                  <a:cubicBezTo>
                    <a:pt x="184" y="395"/>
                    <a:pt x="159" y="13"/>
                    <a:pt x="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9"/>
            <p:cNvSpPr/>
            <p:nvPr/>
          </p:nvSpPr>
          <p:spPr>
            <a:xfrm>
              <a:off x="3403825" y="4369475"/>
              <a:ext cx="7350" cy="4825"/>
            </a:xfrm>
            <a:custGeom>
              <a:rect b="b" l="l" r="r" t="t"/>
              <a:pathLst>
                <a:path extrusionOk="0" h="193" w="294">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9"/>
            <p:cNvSpPr/>
            <p:nvPr/>
          </p:nvSpPr>
          <p:spPr>
            <a:xfrm>
              <a:off x="3370875" y="4401475"/>
              <a:ext cx="16050" cy="11450"/>
            </a:xfrm>
            <a:custGeom>
              <a:rect b="b" l="l" r="r" t="t"/>
              <a:pathLst>
                <a:path extrusionOk="0" h="458" w="642">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9"/>
            <p:cNvSpPr/>
            <p:nvPr/>
          </p:nvSpPr>
          <p:spPr>
            <a:xfrm>
              <a:off x="3367475" y="4396275"/>
              <a:ext cx="10825" cy="2175"/>
            </a:xfrm>
            <a:custGeom>
              <a:rect b="b" l="l" r="r" t="t"/>
              <a:pathLst>
                <a:path extrusionOk="0" h="87" w="433">
                  <a:moveTo>
                    <a:pt x="247" y="1"/>
                  </a:moveTo>
                  <a:cubicBezTo>
                    <a:pt x="161" y="1"/>
                    <a:pt x="87" y="13"/>
                    <a:pt x="1" y="25"/>
                  </a:cubicBezTo>
                  <a:cubicBezTo>
                    <a:pt x="124" y="50"/>
                    <a:pt x="260" y="74"/>
                    <a:pt x="383" y="87"/>
                  </a:cubicBezTo>
                  <a:cubicBezTo>
                    <a:pt x="432" y="62"/>
                    <a:pt x="297" y="1"/>
                    <a:pt x="2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9"/>
            <p:cNvSpPr/>
            <p:nvPr/>
          </p:nvSpPr>
          <p:spPr>
            <a:xfrm>
              <a:off x="3350550" y="4426950"/>
              <a:ext cx="15950" cy="6275"/>
            </a:xfrm>
            <a:custGeom>
              <a:rect b="b" l="l" r="r" t="t"/>
              <a:pathLst>
                <a:path extrusionOk="0" h="251" w="638">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9"/>
            <p:cNvSpPr/>
            <p:nvPr/>
          </p:nvSpPr>
          <p:spPr>
            <a:xfrm>
              <a:off x="3210700" y="4440625"/>
              <a:ext cx="3400" cy="5300"/>
            </a:xfrm>
            <a:custGeom>
              <a:rect b="b" l="l" r="r" t="t"/>
              <a:pathLst>
                <a:path extrusionOk="0" h="212" w="136">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9"/>
            <p:cNvSpPr/>
            <p:nvPr/>
          </p:nvSpPr>
          <p:spPr>
            <a:xfrm>
              <a:off x="3199600" y="4422725"/>
              <a:ext cx="4650" cy="3200"/>
            </a:xfrm>
            <a:custGeom>
              <a:rect b="b" l="l" r="r" t="t"/>
              <a:pathLst>
                <a:path extrusionOk="0" h="128" w="186">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9"/>
            <p:cNvSpPr/>
            <p:nvPr/>
          </p:nvSpPr>
          <p:spPr>
            <a:xfrm>
              <a:off x="3409350" y="4333100"/>
              <a:ext cx="3050" cy="1800"/>
            </a:xfrm>
            <a:custGeom>
              <a:rect b="b" l="l" r="r" t="t"/>
              <a:pathLst>
                <a:path extrusionOk="0" h="72" w="122">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9"/>
            <p:cNvSpPr/>
            <p:nvPr/>
          </p:nvSpPr>
          <p:spPr>
            <a:xfrm>
              <a:off x="3399750" y="4317175"/>
              <a:ext cx="3675" cy="1925"/>
            </a:xfrm>
            <a:custGeom>
              <a:rect b="b" l="l" r="r" t="t"/>
              <a:pathLst>
                <a:path extrusionOk="0" h="77" w="147">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9"/>
            <p:cNvSpPr/>
            <p:nvPr/>
          </p:nvSpPr>
          <p:spPr>
            <a:xfrm>
              <a:off x="3409250" y="4312325"/>
              <a:ext cx="3100" cy="2025"/>
            </a:xfrm>
            <a:custGeom>
              <a:rect b="b" l="l" r="r" t="t"/>
              <a:pathLst>
                <a:path extrusionOk="0" h="81" w="124">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9"/>
            <p:cNvSpPr/>
            <p:nvPr/>
          </p:nvSpPr>
          <p:spPr>
            <a:xfrm>
              <a:off x="3083875" y="4339550"/>
              <a:ext cx="5525" cy="725"/>
            </a:xfrm>
            <a:custGeom>
              <a:rect b="b" l="l" r="r" t="t"/>
              <a:pathLst>
                <a:path extrusionOk="0" h="29" w="221">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9"/>
            <p:cNvSpPr/>
            <p:nvPr/>
          </p:nvSpPr>
          <p:spPr>
            <a:xfrm>
              <a:off x="3091575" y="4339250"/>
              <a:ext cx="5175" cy="600"/>
            </a:xfrm>
            <a:custGeom>
              <a:rect b="b" l="l" r="r" t="t"/>
              <a:pathLst>
                <a:path extrusionOk="0" h="24" w="207">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0" name="Google Shape;630;p49"/>
          <p:cNvSpPr/>
          <p:nvPr/>
        </p:nvSpPr>
        <p:spPr>
          <a:xfrm>
            <a:off x="2391440" y="1492918"/>
            <a:ext cx="4237715" cy="2671235"/>
          </a:xfrm>
          <a:custGeom>
            <a:rect b="b" l="l" r="r" t="t"/>
            <a:pathLst>
              <a:path extrusionOk="0" h="44038" w="69863">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1" name="Google Shape;631;p49"/>
          <p:cNvGrpSpPr/>
          <p:nvPr/>
        </p:nvGrpSpPr>
        <p:grpSpPr>
          <a:xfrm>
            <a:off x="2346444" y="1398064"/>
            <a:ext cx="4326699" cy="2814933"/>
            <a:chOff x="2732000" y="1526850"/>
            <a:chExt cx="1783250" cy="1160175"/>
          </a:xfrm>
        </p:grpSpPr>
        <p:sp>
          <p:nvSpPr>
            <p:cNvPr id="632" name="Google Shape;632;p49"/>
            <p:cNvSpPr/>
            <p:nvPr/>
          </p:nvSpPr>
          <p:spPr>
            <a:xfrm>
              <a:off x="3766400" y="1850425"/>
              <a:ext cx="68700" cy="62425"/>
            </a:xfrm>
            <a:custGeom>
              <a:rect b="b" l="l" r="r" t="t"/>
              <a:pathLst>
                <a:path extrusionOk="0" h="2497" w="2748">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9"/>
            <p:cNvSpPr/>
            <p:nvPr/>
          </p:nvSpPr>
          <p:spPr>
            <a:xfrm>
              <a:off x="3469450" y="2168575"/>
              <a:ext cx="68700" cy="62550"/>
            </a:xfrm>
            <a:custGeom>
              <a:rect b="b" l="l" r="r" t="t"/>
              <a:pathLst>
                <a:path extrusionOk="0" h="2502" w="2748">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9"/>
            <p:cNvSpPr/>
            <p:nvPr/>
          </p:nvSpPr>
          <p:spPr>
            <a:xfrm>
              <a:off x="4059625" y="2013625"/>
              <a:ext cx="73050" cy="62500"/>
            </a:xfrm>
            <a:custGeom>
              <a:rect b="b" l="l" r="r" t="t"/>
              <a:pathLst>
                <a:path extrusionOk="0" h="2500" w="2922">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9"/>
            <p:cNvSpPr/>
            <p:nvPr/>
          </p:nvSpPr>
          <p:spPr>
            <a:xfrm>
              <a:off x="4163450" y="1701900"/>
              <a:ext cx="73025" cy="62575"/>
            </a:xfrm>
            <a:custGeom>
              <a:rect b="b" l="l" r="r" t="t"/>
              <a:pathLst>
                <a:path extrusionOk="0" h="2503" w="2921">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9"/>
            <p:cNvSpPr/>
            <p:nvPr/>
          </p:nvSpPr>
          <p:spPr>
            <a:xfrm>
              <a:off x="3076400" y="2487150"/>
              <a:ext cx="68700" cy="62400"/>
            </a:xfrm>
            <a:custGeom>
              <a:rect b="b" l="l" r="r" t="t"/>
              <a:pathLst>
                <a:path extrusionOk="0" h="2496" w="2748">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9"/>
            <p:cNvSpPr/>
            <p:nvPr/>
          </p:nvSpPr>
          <p:spPr>
            <a:xfrm>
              <a:off x="3138925" y="2281300"/>
              <a:ext cx="73025" cy="62575"/>
            </a:xfrm>
            <a:custGeom>
              <a:rect b="b" l="l" r="r" t="t"/>
              <a:pathLst>
                <a:path extrusionOk="0" h="2503" w="2921">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9"/>
            <p:cNvSpPr/>
            <p:nvPr/>
          </p:nvSpPr>
          <p:spPr>
            <a:xfrm>
              <a:off x="3187900" y="2440550"/>
              <a:ext cx="62550" cy="62575"/>
            </a:xfrm>
            <a:custGeom>
              <a:rect b="b" l="l" r="r" t="t"/>
              <a:pathLst>
                <a:path extrusionOk="0" h="2503" w="2502">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9"/>
            <p:cNvSpPr/>
            <p:nvPr/>
          </p:nvSpPr>
          <p:spPr>
            <a:xfrm>
              <a:off x="3536275" y="1737400"/>
              <a:ext cx="68725" cy="62425"/>
            </a:xfrm>
            <a:custGeom>
              <a:rect b="b" l="l" r="r" t="t"/>
              <a:pathLst>
                <a:path extrusionOk="0" h="2497" w="2749">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9"/>
            <p:cNvSpPr/>
            <p:nvPr/>
          </p:nvSpPr>
          <p:spPr>
            <a:xfrm>
              <a:off x="4294050" y="2299775"/>
              <a:ext cx="73025" cy="62375"/>
            </a:xfrm>
            <a:custGeom>
              <a:rect b="b" l="l" r="r" t="t"/>
              <a:pathLst>
                <a:path extrusionOk="0" h="2495" w="2921">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9"/>
            <p:cNvSpPr/>
            <p:nvPr/>
          </p:nvSpPr>
          <p:spPr>
            <a:xfrm>
              <a:off x="3983250" y="1642450"/>
              <a:ext cx="72925" cy="62550"/>
            </a:xfrm>
            <a:custGeom>
              <a:rect b="b" l="l" r="r" t="t"/>
              <a:pathLst>
                <a:path extrusionOk="0" h="2502" w="2917">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9"/>
            <p:cNvSpPr/>
            <p:nvPr/>
          </p:nvSpPr>
          <p:spPr>
            <a:xfrm>
              <a:off x="2742800" y="1650150"/>
              <a:ext cx="68700" cy="62550"/>
            </a:xfrm>
            <a:custGeom>
              <a:rect b="b" l="l" r="r" t="t"/>
              <a:pathLst>
                <a:path extrusionOk="0" h="2502" w="2748">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9"/>
            <p:cNvSpPr/>
            <p:nvPr/>
          </p:nvSpPr>
          <p:spPr>
            <a:xfrm>
              <a:off x="3338825" y="1526850"/>
              <a:ext cx="68425" cy="62400"/>
            </a:xfrm>
            <a:custGeom>
              <a:rect b="b" l="l" r="r" t="t"/>
              <a:pathLst>
                <a:path extrusionOk="0" h="2496" w="2737">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9"/>
            <p:cNvSpPr/>
            <p:nvPr/>
          </p:nvSpPr>
          <p:spPr>
            <a:xfrm>
              <a:off x="2812725" y="2006775"/>
              <a:ext cx="68400" cy="62400"/>
            </a:xfrm>
            <a:custGeom>
              <a:rect b="b" l="l" r="r" t="t"/>
              <a:pathLst>
                <a:path extrusionOk="0" h="2496" w="2736">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9"/>
            <p:cNvSpPr/>
            <p:nvPr/>
          </p:nvSpPr>
          <p:spPr>
            <a:xfrm>
              <a:off x="3025250" y="1857425"/>
              <a:ext cx="72725" cy="62575"/>
            </a:xfrm>
            <a:custGeom>
              <a:rect b="b" l="l" r="r" t="t"/>
              <a:pathLst>
                <a:path extrusionOk="0" h="2503" w="2909">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9"/>
            <p:cNvSpPr/>
            <p:nvPr/>
          </p:nvSpPr>
          <p:spPr>
            <a:xfrm>
              <a:off x="2844125" y="1700725"/>
              <a:ext cx="68725" cy="62425"/>
            </a:xfrm>
            <a:custGeom>
              <a:rect b="b" l="l" r="r" t="t"/>
              <a:pathLst>
                <a:path extrusionOk="0" h="2497" w="2749">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9"/>
            <p:cNvSpPr/>
            <p:nvPr/>
          </p:nvSpPr>
          <p:spPr>
            <a:xfrm>
              <a:off x="3873900" y="1758625"/>
              <a:ext cx="68700" cy="62425"/>
            </a:xfrm>
            <a:custGeom>
              <a:rect b="b" l="l" r="r" t="t"/>
              <a:pathLst>
                <a:path extrusionOk="0" h="2497" w="2748">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9"/>
            <p:cNvSpPr/>
            <p:nvPr/>
          </p:nvSpPr>
          <p:spPr>
            <a:xfrm>
              <a:off x="4437900" y="1719900"/>
              <a:ext cx="70875" cy="62425"/>
            </a:xfrm>
            <a:custGeom>
              <a:rect b="b" l="l" r="r" t="t"/>
              <a:pathLst>
                <a:path extrusionOk="0" h="2497" w="2835">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9"/>
            <p:cNvSpPr/>
            <p:nvPr/>
          </p:nvSpPr>
          <p:spPr>
            <a:xfrm>
              <a:off x="3885600" y="2022800"/>
              <a:ext cx="68725" cy="62400"/>
            </a:xfrm>
            <a:custGeom>
              <a:rect b="b" l="l" r="r" t="t"/>
              <a:pathLst>
                <a:path extrusionOk="0" h="2496" w="2749">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9"/>
            <p:cNvSpPr/>
            <p:nvPr/>
          </p:nvSpPr>
          <p:spPr>
            <a:xfrm>
              <a:off x="3596350" y="2418150"/>
              <a:ext cx="68725" cy="62400"/>
            </a:xfrm>
            <a:custGeom>
              <a:rect b="b" l="l" r="r" t="t"/>
              <a:pathLst>
                <a:path extrusionOk="0" h="2496" w="2749">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9"/>
            <p:cNvSpPr/>
            <p:nvPr/>
          </p:nvSpPr>
          <p:spPr>
            <a:xfrm>
              <a:off x="3004925" y="1537175"/>
              <a:ext cx="68725" cy="62625"/>
            </a:xfrm>
            <a:custGeom>
              <a:rect b="b" l="l" r="r" t="t"/>
              <a:pathLst>
                <a:path extrusionOk="0" h="2505" w="2749">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9"/>
            <p:cNvSpPr/>
            <p:nvPr/>
          </p:nvSpPr>
          <p:spPr>
            <a:xfrm>
              <a:off x="2835825" y="1863000"/>
              <a:ext cx="37600" cy="37300"/>
            </a:xfrm>
            <a:custGeom>
              <a:rect b="b" l="l" r="r" t="t"/>
              <a:pathLst>
                <a:path extrusionOk="0" h="1492" w="1504">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9"/>
            <p:cNvSpPr/>
            <p:nvPr/>
          </p:nvSpPr>
          <p:spPr>
            <a:xfrm>
              <a:off x="4013750" y="1801075"/>
              <a:ext cx="37600" cy="37600"/>
            </a:xfrm>
            <a:custGeom>
              <a:rect b="b" l="l" r="r" t="t"/>
              <a:pathLst>
                <a:path extrusionOk="0" h="1504" w="1504">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9"/>
            <p:cNvSpPr/>
            <p:nvPr/>
          </p:nvSpPr>
          <p:spPr>
            <a:xfrm>
              <a:off x="3645325" y="2219575"/>
              <a:ext cx="41000" cy="37550"/>
            </a:xfrm>
            <a:custGeom>
              <a:rect b="b" l="l" r="r" t="t"/>
              <a:pathLst>
                <a:path extrusionOk="0" h="1502" w="164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9"/>
            <p:cNvSpPr/>
            <p:nvPr/>
          </p:nvSpPr>
          <p:spPr>
            <a:xfrm>
              <a:off x="3072075" y="2347850"/>
              <a:ext cx="37300" cy="37600"/>
            </a:xfrm>
            <a:custGeom>
              <a:rect b="b" l="l" r="r" t="t"/>
              <a:pathLst>
                <a:path extrusionOk="0" h="1504" w="1492">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9"/>
            <p:cNvSpPr/>
            <p:nvPr/>
          </p:nvSpPr>
          <p:spPr>
            <a:xfrm>
              <a:off x="2732000" y="1809100"/>
              <a:ext cx="37625" cy="37600"/>
            </a:xfrm>
            <a:custGeom>
              <a:rect b="b" l="l" r="r" t="t"/>
              <a:pathLst>
                <a:path extrusionOk="0" h="1504" w="1505">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9"/>
            <p:cNvSpPr/>
            <p:nvPr/>
          </p:nvSpPr>
          <p:spPr>
            <a:xfrm>
              <a:off x="3434950" y="1987125"/>
              <a:ext cx="37600" cy="37625"/>
            </a:xfrm>
            <a:custGeom>
              <a:rect b="b" l="l" r="r" t="t"/>
              <a:pathLst>
                <a:path extrusionOk="0" h="1505" w="1504">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9"/>
            <p:cNvSpPr/>
            <p:nvPr/>
          </p:nvSpPr>
          <p:spPr>
            <a:xfrm>
              <a:off x="4287575" y="1789375"/>
              <a:ext cx="37600" cy="37600"/>
            </a:xfrm>
            <a:custGeom>
              <a:rect b="b" l="l" r="r" t="t"/>
              <a:pathLst>
                <a:path extrusionOk="0" h="1504" w="1504">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9"/>
            <p:cNvSpPr/>
            <p:nvPr/>
          </p:nvSpPr>
          <p:spPr>
            <a:xfrm>
              <a:off x="4039300" y="1562675"/>
              <a:ext cx="37300" cy="37600"/>
            </a:xfrm>
            <a:custGeom>
              <a:rect b="b" l="l" r="r" t="t"/>
              <a:pathLst>
                <a:path extrusionOk="0" h="1504" w="1492">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9"/>
            <p:cNvSpPr/>
            <p:nvPr/>
          </p:nvSpPr>
          <p:spPr>
            <a:xfrm>
              <a:off x="3754075" y="2428650"/>
              <a:ext cx="42525" cy="37400"/>
            </a:xfrm>
            <a:custGeom>
              <a:rect b="b" l="l" r="r" t="t"/>
              <a:pathLst>
                <a:path extrusionOk="0" h="1496" w="1701">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9"/>
            <p:cNvSpPr/>
            <p:nvPr/>
          </p:nvSpPr>
          <p:spPr>
            <a:xfrm>
              <a:off x="4471475" y="2611600"/>
              <a:ext cx="43775" cy="37525"/>
            </a:xfrm>
            <a:custGeom>
              <a:rect b="b" l="l" r="r" t="t"/>
              <a:pathLst>
                <a:path extrusionOk="0" h="1501" w="1751">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9"/>
            <p:cNvSpPr/>
            <p:nvPr/>
          </p:nvSpPr>
          <p:spPr>
            <a:xfrm>
              <a:off x="3045900" y="2649725"/>
              <a:ext cx="37300" cy="37300"/>
            </a:xfrm>
            <a:custGeom>
              <a:rect b="b" l="l" r="r" t="t"/>
              <a:pathLst>
                <a:path extrusionOk="0" h="1492" w="1492">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9"/>
            <p:cNvSpPr/>
            <p:nvPr/>
          </p:nvSpPr>
          <p:spPr>
            <a:xfrm>
              <a:off x="3583225" y="2266300"/>
              <a:ext cx="44875" cy="37525"/>
            </a:xfrm>
            <a:custGeom>
              <a:rect b="b" l="l" r="r" t="t"/>
              <a:pathLst>
                <a:path extrusionOk="0" h="1501" w="1795">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9"/>
            <p:cNvSpPr/>
            <p:nvPr/>
          </p:nvSpPr>
          <p:spPr>
            <a:xfrm>
              <a:off x="4225050" y="2447725"/>
              <a:ext cx="43775" cy="37525"/>
            </a:xfrm>
            <a:custGeom>
              <a:rect b="b" l="l" r="r" t="t"/>
              <a:pathLst>
                <a:path extrusionOk="0" h="1501" w="1751">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9"/>
            <p:cNvSpPr/>
            <p:nvPr/>
          </p:nvSpPr>
          <p:spPr>
            <a:xfrm>
              <a:off x="4184700" y="1906425"/>
              <a:ext cx="43775" cy="37525"/>
            </a:xfrm>
            <a:custGeom>
              <a:rect b="b" l="l" r="r" t="t"/>
              <a:pathLst>
                <a:path extrusionOk="0" h="1501" w="1751">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9"/>
            <p:cNvSpPr/>
            <p:nvPr/>
          </p:nvSpPr>
          <p:spPr>
            <a:xfrm>
              <a:off x="3575400" y="1583100"/>
              <a:ext cx="42225" cy="37400"/>
            </a:xfrm>
            <a:custGeom>
              <a:rect b="b" l="l" r="r" t="t"/>
              <a:pathLst>
                <a:path extrusionOk="0" h="1496" w="1689">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9"/>
            <p:cNvSpPr/>
            <p:nvPr/>
          </p:nvSpPr>
          <p:spPr>
            <a:xfrm>
              <a:off x="3231025" y="1595925"/>
              <a:ext cx="37300" cy="37300"/>
            </a:xfrm>
            <a:custGeom>
              <a:rect b="b" l="l" r="r" t="t"/>
              <a:pathLst>
                <a:path extrusionOk="0" h="1492" w="1492">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49"/>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s"/>
              <a:t>This is a map</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50"/>
          <p:cNvGrpSpPr/>
          <p:nvPr/>
        </p:nvGrpSpPr>
        <p:grpSpPr>
          <a:xfrm>
            <a:off x="1907514" y="1611245"/>
            <a:ext cx="5328973" cy="2793092"/>
            <a:chOff x="1907514" y="1611245"/>
            <a:chExt cx="5328973" cy="2793092"/>
          </a:xfrm>
        </p:grpSpPr>
        <p:sp>
          <p:nvSpPr>
            <p:cNvPr id="674" name="Google Shape;674;p50"/>
            <p:cNvSpPr/>
            <p:nvPr/>
          </p:nvSpPr>
          <p:spPr>
            <a:xfrm>
              <a:off x="1907514" y="1611245"/>
              <a:ext cx="1103817" cy="1191534"/>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0"/>
            <p:cNvSpPr/>
            <p:nvPr/>
          </p:nvSpPr>
          <p:spPr>
            <a:xfrm>
              <a:off x="3974021" y="1611245"/>
              <a:ext cx="1101018" cy="1191534"/>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0"/>
            <p:cNvSpPr/>
            <p:nvPr/>
          </p:nvSpPr>
          <p:spPr>
            <a:xfrm>
              <a:off x="2921990" y="3212803"/>
              <a:ext cx="1104050" cy="1191534"/>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0"/>
            <p:cNvSpPr/>
            <p:nvPr/>
          </p:nvSpPr>
          <p:spPr>
            <a:xfrm>
              <a:off x="5000161" y="3212803"/>
              <a:ext cx="1103817" cy="1191534"/>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0"/>
            <p:cNvSpPr/>
            <p:nvPr/>
          </p:nvSpPr>
          <p:spPr>
            <a:xfrm>
              <a:off x="6040529" y="1611245"/>
              <a:ext cx="1104050" cy="1191534"/>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0"/>
            <p:cNvSpPr/>
            <p:nvPr/>
          </p:nvSpPr>
          <p:spPr>
            <a:xfrm>
              <a:off x="1976560" y="2983732"/>
              <a:ext cx="5259926" cy="48117"/>
            </a:xfrm>
            <a:custGeom>
              <a:rect b="b" l="l" r="r" t="t"/>
              <a:pathLst>
                <a:path extrusionOk="0" h="211" w="22549">
                  <a:moveTo>
                    <a:pt x="0" y="1"/>
                  </a:moveTo>
                  <a:lnTo>
                    <a:pt x="0" y="210"/>
                  </a:lnTo>
                  <a:lnTo>
                    <a:pt x="22548" y="210"/>
                  </a:lnTo>
                  <a:lnTo>
                    <a:pt x="225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0"/>
            <p:cNvSpPr/>
            <p:nvPr/>
          </p:nvSpPr>
          <p:spPr>
            <a:xfrm>
              <a:off x="2284006" y="2909504"/>
              <a:ext cx="267557" cy="224852"/>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0"/>
            <p:cNvSpPr/>
            <p:nvPr/>
          </p:nvSpPr>
          <p:spPr>
            <a:xfrm>
              <a:off x="3321575" y="2909732"/>
              <a:ext cx="267557" cy="224624"/>
            </a:xfrm>
            <a:custGeom>
              <a:rect b="b" l="l" r="r" t="t"/>
              <a:pathLst>
                <a:path extrusionOk="0" h="985" w="1147">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0"/>
            <p:cNvSpPr/>
            <p:nvPr/>
          </p:nvSpPr>
          <p:spPr>
            <a:xfrm>
              <a:off x="4359144" y="2909276"/>
              <a:ext cx="267557" cy="223940"/>
            </a:xfrm>
            <a:custGeom>
              <a:rect b="b" l="l" r="r" t="t"/>
              <a:pathLst>
                <a:path extrusionOk="0" h="982" w="1147">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0"/>
            <p:cNvSpPr/>
            <p:nvPr/>
          </p:nvSpPr>
          <p:spPr>
            <a:xfrm>
              <a:off x="5399513" y="2909732"/>
              <a:ext cx="264757" cy="224624"/>
            </a:xfrm>
            <a:custGeom>
              <a:rect b="b" l="l" r="r" t="t"/>
              <a:pathLst>
                <a:path extrusionOk="0" h="985" w="1135">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0"/>
            <p:cNvSpPr/>
            <p:nvPr/>
          </p:nvSpPr>
          <p:spPr>
            <a:xfrm>
              <a:off x="6474638" y="2909276"/>
              <a:ext cx="267557" cy="223940"/>
            </a:xfrm>
            <a:custGeom>
              <a:rect b="b" l="l" r="r" t="t"/>
              <a:pathLst>
                <a:path extrusionOk="0" h="982" w="1147">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5" name="Google Shape;685;p50"/>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timeline always works fine</a:t>
            </a:r>
            <a:endParaRPr/>
          </a:p>
        </p:txBody>
      </p:sp>
      <p:sp>
        <p:nvSpPr>
          <p:cNvPr id="686" name="Google Shape;686;p50"/>
          <p:cNvSpPr txBox="1"/>
          <p:nvPr>
            <p:ph idx="4294967295" type="body"/>
          </p:nvPr>
        </p:nvSpPr>
        <p:spPr>
          <a:xfrm>
            <a:off x="1907525" y="1860550"/>
            <a:ext cx="1099500" cy="81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Mercury is the smallest planet in our Solar System</a:t>
            </a:r>
            <a:endParaRPr sz="1000">
              <a:solidFill>
                <a:schemeClr val="dk1"/>
              </a:solidFill>
              <a:latin typeface="Ubuntu"/>
              <a:ea typeface="Ubuntu"/>
              <a:cs typeface="Ubuntu"/>
              <a:sym typeface="Ubuntu"/>
            </a:endParaRPr>
          </a:p>
        </p:txBody>
      </p:sp>
      <p:sp>
        <p:nvSpPr>
          <p:cNvPr id="687" name="Google Shape;687;p50"/>
          <p:cNvSpPr txBox="1"/>
          <p:nvPr>
            <p:ph idx="4294967295" type="body"/>
          </p:nvPr>
        </p:nvSpPr>
        <p:spPr>
          <a:xfrm>
            <a:off x="2003525" y="1688925"/>
            <a:ext cx="854100" cy="2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1</a:t>
            </a:r>
            <a:endParaRPr sz="1200">
              <a:solidFill>
                <a:schemeClr val="dk1"/>
              </a:solidFill>
              <a:latin typeface="Ubuntu Medium"/>
              <a:ea typeface="Ubuntu Medium"/>
              <a:cs typeface="Ubuntu Medium"/>
              <a:sym typeface="Ubuntu Medium"/>
            </a:endParaRPr>
          </a:p>
        </p:txBody>
      </p:sp>
      <p:sp>
        <p:nvSpPr>
          <p:cNvPr id="688" name="Google Shape;688;p50"/>
          <p:cNvSpPr txBox="1"/>
          <p:nvPr>
            <p:ph idx="4294967295" type="body"/>
          </p:nvPr>
        </p:nvSpPr>
        <p:spPr>
          <a:xfrm>
            <a:off x="3962475" y="1877725"/>
            <a:ext cx="10995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Despite being red, Mars is a cold place, not hot</a:t>
            </a:r>
            <a:endParaRPr sz="1000">
              <a:solidFill>
                <a:schemeClr val="dk1"/>
              </a:solidFill>
              <a:latin typeface="Ubuntu"/>
              <a:ea typeface="Ubuntu"/>
              <a:cs typeface="Ubuntu"/>
              <a:sym typeface="Ubuntu"/>
            </a:endParaRPr>
          </a:p>
        </p:txBody>
      </p:sp>
      <p:sp>
        <p:nvSpPr>
          <p:cNvPr id="689" name="Google Shape;689;p50"/>
          <p:cNvSpPr txBox="1"/>
          <p:nvPr>
            <p:ph idx="4294967295" type="body"/>
          </p:nvPr>
        </p:nvSpPr>
        <p:spPr>
          <a:xfrm>
            <a:off x="4095200" y="1688913"/>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3</a:t>
            </a:r>
            <a:endParaRPr sz="1200">
              <a:solidFill>
                <a:schemeClr val="dk1"/>
              </a:solidFill>
              <a:latin typeface="Ubuntu Medium"/>
              <a:ea typeface="Ubuntu Medium"/>
              <a:cs typeface="Ubuntu Medium"/>
              <a:sym typeface="Ubuntu Medium"/>
            </a:endParaRPr>
          </a:p>
        </p:txBody>
      </p:sp>
      <p:sp>
        <p:nvSpPr>
          <p:cNvPr id="690" name="Google Shape;690;p50"/>
          <p:cNvSpPr txBox="1"/>
          <p:nvPr>
            <p:ph idx="4294967295" type="body"/>
          </p:nvPr>
        </p:nvSpPr>
        <p:spPr>
          <a:xfrm>
            <a:off x="2942200" y="3623600"/>
            <a:ext cx="10572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Venus has a beautiful name, but it’s terribly hot</a:t>
            </a:r>
            <a:endParaRPr sz="1000">
              <a:solidFill>
                <a:schemeClr val="dk1"/>
              </a:solidFill>
              <a:latin typeface="Ubuntu"/>
              <a:ea typeface="Ubuntu"/>
              <a:cs typeface="Ubuntu"/>
              <a:sym typeface="Ubuntu"/>
            </a:endParaRPr>
          </a:p>
        </p:txBody>
      </p:sp>
      <p:sp>
        <p:nvSpPr>
          <p:cNvPr id="691" name="Google Shape;691;p50"/>
          <p:cNvSpPr txBox="1"/>
          <p:nvPr>
            <p:ph idx="4294967295" type="body"/>
          </p:nvPr>
        </p:nvSpPr>
        <p:spPr>
          <a:xfrm>
            <a:off x="3022675" y="3403413"/>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2</a:t>
            </a:r>
            <a:endParaRPr sz="1200">
              <a:solidFill>
                <a:schemeClr val="dk1"/>
              </a:solidFill>
              <a:latin typeface="Ubuntu Medium"/>
              <a:ea typeface="Ubuntu Medium"/>
              <a:cs typeface="Ubuntu Medium"/>
              <a:sym typeface="Ubuntu Medium"/>
            </a:endParaRPr>
          </a:p>
        </p:txBody>
      </p:sp>
      <p:sp>
        <p:nvSpPr>
          <p:cNvPr id="692" name="Google Shape;692;p50"/>
          <p:cNvSpPr txBox="1"/>
          <p:nvPr>
            <p:ph idx="4294967295" type="body"/>
          </p:nvPr>
        </p:nvSpPr>
        <p:spPr>
          <a:xfrm>
            <a:off x="4991100" y="3623600"/>
            <a:ext cx="11283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000">
                <a:solidFill>
                  <a:schemeClr val="dk1"/>
                </a:solidFill>
                <a:latin typeface="Ubuntu"/>
                <a:ea typeface="Ubuntu"/>
                <a:cs typeface="Ubuntu"/>
                <a:sym typeface="Ubuntu"/>
              </a:rPr>
              <a:t>Jupiter is the biggest planet in our Solar System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3" name="Google Shape;693;p50"/>
          <p:cNvSpPr txBox="1"/>
          <p:nvPr>
            <p:ph idx="4294967295" type="body"/>
          </p:nvPr>
        </p:nvSpPr>
        <p:spPr>
          <a:xfrm>
            <a:off x="5140800" y="3403425"/>
            <a:ext cx="854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4</a:t>
            </a:r>
            <a:endParaRPr sz="1200">
              <a:solidFill>
                <a:schemeClr val="dk1"/>
              </a:solidFill>
              <a:latin typeface="Ubuntu Medium"/>
              <a:ea typeface="Ubuntu Medium"/>
              <a:cs typeface="Ubuntu Medium"/>
              <a:sym typeface="Ubuntu Medium"/>
            </a:endParaRPr>
          </a:p>
        </p:txBody>
      </p:sp>
      <p:sp>
        <p:nvSpPr>
          <p:cNvPr id="694" name="Google Shape;694;p50"/>
          <p:cNvSpPr txBox="1"/>
          <p:nvPr/>
        </p:nvSpPr>
        <p:spPr>
          <a:xfrm>
            <a:off x="5954025" y="1909100"/>
            <a:ext cx="1282500" cy="67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chemeClr val="dk1"/>
                </a:solidFill>
                <a:latin typeface="Ubuntu"/>
                <a:ea typeface="Ubuntu"/>
                <a:cs typeface="Ubuntu"/>
                <a:sym typeface="Ubuntu"/>
              </a:rPr>
              <a:t>Saturn is </a:t>
            </a:r>
            <a:r>
              <a:rPr lang="es" sz="1000">
                <a:solidFill>
                  <a:schemeClr val="dk1"/>
                </a:solidFill>
                <a:latin typeface="Ubuntu"/>
                <a:ea typeface="Ubuntu"/>
                <a:cs typeface="Ubuntu"/>
                <a:sym typeface="Ubuntu"/>
              </a:rPr>
              <a:t>composed mostly of hydrogen and helium</a:t>
            </a:r>
            <a:br>
              <a:rPr lang="es" sz="1000">
                <a:solidFill>
                  <a:schemeClr val="dk1"/>
                </a:solidFill>
                <a:latin typeface="Ubuntu"/>
                <a:ea typeface="Ubuntu"/>
                <a:cs typeface="Ubuntu"/>
                <a:sym typeface="Ubuntu"/>
              </a:rPr>
            </a:br>
            <a:endParaRPr sz="1000">
              <a:solidFill>
                <a:schemeClr val="dk1"/>
              </a:solidFill>
              <a:latin typeface="Ubuntu"/>
              <a:ea typeface="Ubuntu"/>
              <a:cs typeface="Ubuntu"/>
              <a:sym typeface="Ubuntu"/>
            </a:endParaRPr>
          </a:p>
        </p:txBody>
      </p:sp>
      <p:sp>
        <p:nvSpPr>
          <p:cNvPr id="695" name="Google Shape;695;p50"/>
          <p:cNvSpPr txBox="1"/>
          <p:nvPr/>
        </p:nvSpPr>
        <p:spPr>
          <a:xfrm>
            <a:off x="6186875" y="1688925"/>
            <a:ext cx="854100" cy="3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Ubuntu Medium"/>
                <a:ea typeface="Ubuntu Medium"/>
                <a:cs typeface="Ubuntu Medium"/>
                <a:sym typeface="Ubuntu Medium"/>
              </a:rPr>
              <a:t>DAY 5</a:t>
            </a:r>
            <a:endParaRPr sz="1200">
              <a:solidFill>
                <a:schemeClr val="dk1"/>
              </a:solidFill>
              <a:latin typeface="Ubuntu Medium"/>
              <a:ea typeface="Ubuntu Medium"/>
              <a:cs typeface="Ubuntu Medium"/>
              <a:sym typeface="Ubuntu Medium"/>
            </a:endParaRPr>
          </a:p>
        </p:txBody>
      </p:sp>
      <p:sp>
        <p:nvSpPr>
          <p:cNvPr id="696" name="Google Shape;696;p5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solidFill>
                  <a:srgbClr val="CCCCCC"/>
                </a:solidFill>
              </a:rPr>
              <a:t>‹#›</a:t>
            </a:fld>
            <a:endParaRPr>
              <a:solidFill>
                <a:srgbClr val="CCCCCC"/>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4698275" y="189950"/>
            <a:ext cx="5311200" cy="111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Contents</a:t>
            </a:r>
            <a:endParaRPr/>
          </a:p>
        </p:txBody>
      </p:sp>
      <p:sp>
        <p:nvSpPr>
          <p:cNvPr id="200" name="Google Shape;200;p3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01" name="Google Shape;201;p33"/>
          <p:cNvSpPr txBox="1"/>
          <p:nvPr>
            <p:ph idx="2" type="title"/>
          </p:nvPr>
        </p:nvSpPr>
        <p:spPr>
          <a:xfrm>
            <a:off x="4696225" y="1198788"/>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About </a:t>
            </a:r>
            <a:r>
              <a:rPr lang="es"/>
              <a:t>u</a:t>
            </a:r>
            <a:r>
              <a:rPr lang="es"/>
              <a:t>s</a:t>
            </a:r>
            <a:endParaRPr/>
          </a:p>
        </p:txBody>
      </p:sp>
      <p:sp>
        <p:nvSpPr>
          <p:cNvPr id="202" name="Google Shape;202;p33"/>
          <p:cNvSpPr txBox="1"/>
          <p:nvPr>
            <p:ph idx="3" type="subTitle"/>
          </p:nvPr>
        </p:nvSpPr>
        <p:spPr>
          <a:xfrm>
            <a:off x="4696224" y="283667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a:t>
            </a:r>
            <a:r>
              <a:rPr lang="es"/>
              <a:t> the subtitle that makes it comprehensible</a:t>
            </a:r>
            <a:endParaRPr/>
          </a:p>
        </p:txBody>
      </p:sp>
      <p:sp>
        <p:nvSpPr>
          <p:cNvPr id="203" name="Google Shape;203;p33"/>
          <p:cNvSpPr txBox="1"/>
          <p:nvPr>
            <p:ph idx="4" type="title"/>
          </p:nvPr>
        </p:nvSpPr>
        <p:spPr>
          <a:xfrm>
            <a:off x="4696225" y="2326013"/>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Creative </a:t>
            </a:r>
            <a:r>
              <a:rPr lang="es"/>
              <a:t>i</a:t>
            </a:r>
            <a:r>
              <a:rPr lang="es"/>
              <a:t>nfo</a:t>
            </a:r>
            <a:endParaRPr/>
          </a:p>
        </p:txBody>
      </p:sp>
      <p:sp>
        <p:nvSpPr>
          <p:cNvPr id="204" name="Google Shape;204;p33"/>
          <p:cNvSpPr txBox="1"/>
          <p:nvPr>
            <p:ph idx="1" type="subTitle"/>
          </p:nvPr>
        </p:nvSpPr>
        <p:spPr>
          <a:xfrm>
            <a:off x="4696224" y="1709442"/>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a:t>
            </a:r>
            <a:r>
              <a:rPr lang="es"/>
              <a:t> the subtitle that makes it comprehensible</a:t>
            </a:r>
            <a:endParaRPr/>
          </a:p>
        </p:txBody>
      </p:sp>
      <p:sp>
        <p:nvSpPr>
          <p:cNvPr id="205" name="Google Shape;205;p33"/>
          <p:cNvSpPr txBox="1"/>
          <p:nvPr>
            <p:ph idx="5" type="subTitle"/>
          </p:nvPr>
        </p:nvSpPr>
        <p:spPr>
          <a:xfrm>
            <a:off x="4696224" y="3967490"/>
            <a:ext cx="3367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a:t>
            </a:r>
            <a:r>
              <a:rPr lang="es"/>
              <a:t> the subtitle that makes it comprehensible</a:t>
            </a:r>
            <a:endParaRPr/>
          </a:p>
        </p:txBody>
      </p:sp>
      <p:sp>
        <p:nvSpPr>
          <p:cNvPr id="206" name="Google Shape;206;p33"/>
          <p:cNvSpPr txBox="1"/>
          <p:nvPr>
            <p:ph idx="6" type="title"/>
          </p:nvPr>
        </p:nvSpPr>
        <p:spPr>
          <a:xfrm>
            <a:off x="4696225" y="3453254"/>
            <a:ext cx="5311200" cy="68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Data </a:t>
            </a:r>
            <a:r>
              <a:rPr lang="es"/>
              <a:t>a</a:t>
            </a:r>
            <a:r>
              <a:rPr lang="es"/>
              <a:t>nalysis</a:t>
            </a:r>
            <a:endParaRPr/>
          </a:p>
        </p:txBody>
      </p:sp>
      <p:sp>
        <p:nvSpPr>
          <p:cNvPr id="207" name="Google Shape;207;p33"/>
          <p:cNvSpPr txBox="1"/>
          <p:nvPr>
            <p:ph idx="7" type="title"/>
          </p:nvPr>
        </p:nvSpPr>
        <p:spPr>
          <a:xfrm>
            <a:off x="3372225" y="151827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a:t>
            </a:r>
            <a:endParaRPr/>
          </a:p>
        </p:txBody>
      </p:sp>
      <p:sp>
        <p:nvSpPr>
          <p:cNvPr id="208" name="Google Shape;208;p33"/>
          <p:cNvSpPr txBox="1"/>
          <p:nvPr>
            <p:ph idx="8" type="title"/>
          </p:nvPr>
        </p:nvSpPr>
        <p:spPr>
          <a:xfrm>
            <a:off x="3372225" y="2645500"/>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a:t>
            </a:r>
            <a:endParaRPr/>
          </a:p>
        </p:txBody>
      </p:sp>
      <p:sp>
        <p:nvSpPr>
          <p:cNvPr id="209" name="Google Shape;209;p33"/>
          <p:cNvSpPr txBox="1"/>
          <p:nvPr>
            <p:ph idx="9" type="title"/>
          </p:nvPr>
        </p:nvSpPr>
        <p:spPr>
          <a:xfrm>
            <a:off x="3372225" y="3772725"/>
            <a:ext cx="1258800" cy="63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3</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51"/>
          <p:cNvSpPr txBox="1"/>
          <p:nvPr>
            <p:ph type="title"/>
          </p:nvPr>
        </p:nvSpPr>
        <p:spPr>
          <a:xfrm>
            <a:off x="0" y="2466400"/>
            <a:ext cx="91440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8200"/>
              <a:t>4,498,300,000</a:t>
            </a:r>
            <a:endParaRPr sz="8200"/>
          </a:p>
        </p:txBody>
      </p:sp>
      <p:sp>
        <p:nvSpPr>
          <p:cNvPr id="702" name="Google Shape;702;p5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703" name="Google Shape;703;p51"/>
          <p:cNvSpPr txBox="1"/>
          <p:nvPr>
            <p:ph idx="1" type="subTitle"/>
          </p:nvPr>
        </p:nvSpPr>
        <p:spPr>
          <a:xfrm>
            <a:off x="1261750" y="3015325"/>
            <a:ext cx="66204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800">
                <a:solidFill>
                  <a:schemeClr val="lt1"/>
                </a:solidFill>
              </a:rPr>
              <a:t>Big numbers catch your audience’s attention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5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709" name="Google Shape;709;p52"/>
          <p:cNvSpPr txBox="1"/>
          <p:nvPr>
            <p:ph type="title"/>
          </p:nvPr>
        </p:nvSpPr>
        <p:spPr>
          <a:xfrm>
            <a:off x="742950" y="832600"/>
            <a:ext cx="7729500" cy="8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800"/>
              <a:t>333,000.00</a:t>
            </a:r>
            <a:endParaRPr/>
          </a:p>
        </p:txBody>
      </p:sp>
      <p:sp>
        <p:nvSpPr>
          <p:cNvPr id="710" name="Google Shape;710;p52"/>
          <p:cNvSpPr txBox="1"/>
          <p:nvPr>
            <p:ph idx="1" type="subTitle"/>
          </p:nvPr>
        </p:nvSpPr>
        <p:spPr>
          <a:xfrm>
            <a:off x="1667075" y="1469500"/>
            <a:ext cx="5809800" cy="314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s">
                <a:solidFill>
                  <a:schemeClr val="dk2"/>
                </a:solidFill>
              </a:rPr>
              <a:t>earths is the Sun’s mass</a:t>
            </a:r>
            <a:endParaRPr>
              <a:solidFill>
                <a:schemeClr val="dk2"/>
              </a:solidFill>
            </a:endParaRPr>
          </a:p>
          <a:p>
            <a:pPr indent="0" lvl="0" marL="0" rtl="0" algn="ctr">
              <a:spcBef>
                <a:spcPts val="0"/>
              </a:spcBef>
              <a:spcAft>
                <a:spcPts val="0"/>
              </a:spcAft>
              <a:buNone/>
            </a:pPr>
            <a:r>
              <a:t/>
            </a:r>
            <a:endParaRPr/>
          </a:p>
        </p:txBody>
      </p:sp>
      <p:sp>
        <p:nvSpPr>
          <p:cNvPr id="711" name="Google Shape;711;p52"/>
          <p:cNvSpPr txBox="1"/>
          <p:nvPr>
            <p:ph idx="2" type="title"/>
          </p:nvPr>
        </p:nvSpPr>
        <p:spPr>
          <a:xfrm>
            <a:off x="742950" y="1956000"/>
            <a:ext cx="7729500" cy="8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800"/>
              <a:t>24h 37m 23s</a:t>
            </a:r>
            <a:endParaRPr/>
          </a:p>
        </p:txBody>
      </p:sp>
      <p:sp>
        <p:nvSpPr>
          <p:cNvPr id="712" name="Google Shape;712;p52"/>
          <p:cNvSpPr txBox="1"/>
          <p:nvPr>
            <p:ph idx="3" type="subTitle"/>
          </p:nvPr>
        </p:nvSpPr>
        <p:spPr>
          <a:xfrm>
            <a:off x="1667075" y="2592900"/>
            <a:ext cx="5809800" cy="314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s">
                <a:solidFill>
                  <a:schemeClr val="dk2"/>
                </a:solidFill>
              </a:rPr>
              <a:t>is Jupiter’s rotation period</a:t>
            </a:r>
            <a:endParaRPr>
              <a:solidFill>
                <a:schemeClr val="dk2"/>
              </a:solidFill>
            </a:endParaRPr>
          </a:p>
        </p:txBody>
      </p:sp>
      <p:sp>
        <p:nvSpPr>
          <p:cNvPr id="713" name="Google Shape;713;p52"/>
          <p:cNvSpPr txBox="1"/>
          <p:nvPr>
            <p:ph idx="4" type="title"/>
          </p:nvPr>
        </p:nvSpPr>
        <p:spPr>
          <a:xfrm>
            <a:off x="742950" y="3079400"/>
            <a:ext cx="7729500" cy="88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4800"/>
              <a:t>386,000 km</a:t>
            </a:r>
            <a:endParaRPr/>
          </a:p>
        </p:txBody>
      </p:sp>
      <p:sp>
        <p:nvSpPr>
          <p:cNvPr id="714" name="Google Shape;714;p52"/>
          <p:cNvSpPr txBox="1"/>
          <p:nvPr>
            <p:ph idx="5" type="subTitle"/>
          </p:nvPr>
        </p:nvSpPr>
        <p:spPr>
          <a:xfrm>
            <a:off x="1667075" y="3716300"/>
            <a:ext cx="5809800" cy="314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s">
                <a:solidFill>
                  <a:schemeClr val="dk2"/>
                </a:solidFill>
              </a:rPr>
              <a:t>is the distance between the Earth and the Moon</a:t>
            </a:r>
            <a:endParaRPr>
              <a:solidFill>
                <a:schemeClr val="dk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3"/>
          <p:cNvSpPr txBox="1"/>
          <p:nvPr>
            <p:ph idx="6" type="title"/>
          </p:nvPr>
        </p:nvSpPr>
        <p:spPr>
          <a:xfrm>
            <a:off x="773850" y="638075"/>
            <a:ext cx="76725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Sometimes, reviewing concepts is a good idea</a:t>
            </a:r>
            <a:endParaRPr/>
          </a:p>
        </p:txBody>
      </p:sp>
      <p:cxnSp>
        <p:nvCxnSpPr>
          <p:cNvPr id="720" name="Google Shape;720;p53"/>
          <p:cNvCxnSpPr/>
          <p:nvPr/>
        </p:nvCxnSpPr>
        <p:spPr>
          <a:xfrm>
            <a:off x="3343596" y="1602675"/>
            <a:ext cx="0" cy="2459700"/>
          </a:xfrm>
          <a:prstGeom prst="straightConnector1">
            <a:avLst/>
          </a:prstGeom>
          <a:noFill/>
          <a:ln cap="flat" cmpd="sng" w="38100">
            <a:solidFill>
              <a:schemeClr val="accent1"/>
            </a:solidFill>
            <a:prstDash val="solid"/>
            <a:round/>
            <a:headEnd len="med" w="med" type="none"/>
            <a:tailEnd len="med" w="med" type="none"/>
          </a:ln>
        </p:spPr>
      </p:cxnSp>
      <p:cxnSp>
        <p:nvCxnSpPr>
          <p:cNvPr id="721" name="Google Shape;721;p53"/>
          <p:cNvCxnSpPr/>
          <p:nvPr/>
        </p:nvCxnSpPr>
        <p:spPr>
          <a:xfrm>
            <a:off x="5739196" y="1602675"/>
            <a:ext cx="0" cy="2459700"/>
          </a:xfrm>
          <a:prstGeom prst="straightConnector1">
            <a:avLst/>
          </a:prstGeom>
          <a:noFill/>
          <a:ln cap="flat" cmpd="sng" w="38100">
            <a:solidFill>
              <a:schemeClr val="accent1"/>
            </a:solidFill>
            <a:prstDash val="solid"/>
            <a:round/>
            <a:headEnd len="med" w="med" type="none"/>
            <a:tailEnd len="med" w="med" type="none"/>
          </a:ln>
        </p:spPr>
      </p:cxnSp>
      <p:sp>
        <p:nvSpPr>
          <p:cNvPr id="722" name="Google Shape;722;p5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a:t>‹#›</a:t>
            </a:fld>
            <a:endParaRPr/>
          </a:p>
        </p:txBody>
      </p:sp>
      <p:cxnSp>
        <p:nvCxnSpPr>
          <p:cNvPr id="723" name="Google Shape;723;p53"/>
          <p:cNvCxnSpPr/>
          <p:nvPr/>
        </p:nvCxnSpPr>
        <p:spPr>
          <a:xfrm>
            <a:off x="4233900" y="1120475"/>
            <a:ext cx="676200" cy="0"/>
          </a:xfrm>
          <a:prstGeom prst="straightConnector1">
            <a:avLst/>
          </a:prstGeom>
          <a:noFill/>
          <a:ln cap="flat" cmpd="sng" w="76200">
            <a:solidFill>
              <a:schemeClr val="accent1"/>
            </a:solidFill>
            <a:prstDash val="solid"/>
            <a:round/>
            <a:headEnd len="med" w="med" type="none"/>
            <a:tailEnd len="med" w="med" type="none"/>
          </a:ln>
        </p:spPr>
      </p:cxnSp>
      <p:cxnSp>
        <p:nvCxnSpPr>
          <p:cNvPr id="724" name="Google Shape;724;p53"/>
          <p:cNvCxnSpPr/>
          <p:nvPr/>
        </p:nvCxnSpPr>
        <p:spPr>
          <a:xfrm>
            <a:off x="1154200" y="2918000"/>
            <a:ext cx="2061900" cy="0"/>
          </a:xfrm>
          <a:prstGeom prst="straightConnector1">
            <a:avLst/>
          </a:prstGeom>
          <a:noFill/>
          <a:ln cap="flat" cmpd="sng" w="28575">
            <a:solidFill>
              <a:schemeClr val="accent1"/>
            </a:solidFill>
            <a:prstDash val="solid"/>
            <a:round/>
            <a:headEnd len="med" w="med" type="none"/>
            <a:tailEnd len="med" w="med" type="none"/>
          </a:ln>
        </p:spPr>
      </p:cxnSp>
      <p:cxnSp>
        <p:nvCxnSpPr>
          <p:cNvPr id="725" name="Google Shape;725;p53"/>
          <p:cNvCxnSpPr/>
          <p:nvPr/>
        </p:nvCxnSpPr>
        <p:spPr>
          <a:xfrm>
            <a:off x="3510450" y="2918000"/>
            <a:ext cx="2061900" cy="0"/>
          </a:xfrm>
          <a:prstGeom prst="straightConnector1">
            <a:avLst/>
          </a:prstGeom>
          <a:noFill/>
          <a:ln cap="flat" cmpd="sng" w="28575">
            <a:solidFill>
              <a:schemeClr val="accent1"/>
            </a:solidFill>
            <a:prstDash val="solid"/>
            <a:round/>
            <a:headEnd len="med" w="med" type="none"/>
            <a:tailEnd len="med" w="med" type="none"/>
          </a:ln>
        </p:spPr>
      </p:cxnSp>
      <p:cxnSp>
        <p:nvCxnSpPr>
          <p:cNvPr id="726" name="Google Shape;726;p53"/>
          <p:cNvCxnSpPr/>
          <p:nvPr/>
        </p:nvCxnSpPr>
        <p:spPr>
          <a:xfrm>
            <a:off x="5906050" y="2918000"/>
            <a:ext cx="2061900" cy="0"/>
          </a:xfrm>
          <a:prstGeom prst="straightConnector1">
            <a:avLst/>
          </a:prstGeom>
          <a:noFill/>
          <a:ln cap="flat" cmpd="sng" w="28575">
            <a:solidFill>
              <a:schemeClr val="accent1"/>
            </a:solidFill>
            <a:prstDash val="solid"/>
            <a:round/>
            <a:headEnd len="med" w="med" type="none"/>
            <a:tailEnd len="med" w="med" type="none"/>
          </a:ln>
        </p:spPr>
      </p:cxnSp>
      <p:sp>
        <p:nvSpPr>
          <p:cNvPr id="727" name="Google Shape;727;p53"/>
          <p:cNvSpPr txBox="1"/>
          <p:nvPr>
            <p:ph idx="7" type="ctrTitle"/>
          </p:nvPr>
        </p:nvSpPr>
        <p:spPr>
          <a:xfrm>
            <a:off x="1105351" y="143637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MERCURY</a:t>
            </a:r>
            <a:endParaRPr/>
          </a:p>
        </p:txBody>
      </p:sp>
      <p:sp>
        <p:nvSpPr>
          <p:cNvPr id="728" name="Google Shape;728;p53"/>
          <p:cNvSpPr txBox="1"/>
          <p:nvPr>
            <p:ph idx="8" type="subTitle"/>
          </p:nvPr>
        </p:nvSpPr>
        <p:spPr>
          <a:xfrm>
            <a:off x="1073150" y="2041825"/>
            <a:ext cx="2178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 and is only a bit larger than our Moon</a:t>
            </a:r>
            <a:endParaRPr/>
          </a:p>
        </p:txBody>
      </p:sp>
      <p:sp>
        <p:nvSpPr>
          <p:cNvPr id="729" name="Google Shape;729;p53"/>
          <p:cNvSpPr txBox="1"/>
          <p:nvPr>
            <p:ph idx="9" type="ctrTitle"/>
          </p:nvPr>
        </p:nvSpPr>
        <p:spPr>
          <a:xfrm>
            <a:off x="3484651" y="143637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730" name="Google Shape;730;p53"/>
          <p:cNvSpPr txBox="1"/>
          <p:nvPr>
            <p:ph idx="13" type="subTitle"/>
          </p:nvPr>
        </p:nvSpPr>
        <p:spPr>
          <a:xfrm>
            <a:off x="3452400" y="2041825"/>
            <a:ext cx="21780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has a beautiful name, but it’s terribly hot, even hotter than Mercury</a:t>
            </a:r>
            <a:endParaRPr/>
          </a:p>
        </p:txBody>
      </p:sp>
      <p:sp>
        <p:nvSpPr>
          <p:cNvPr id="731" name="Google Shape;731;p53"/>
          <p:cNvSpPr txBox="1"/>
          <p:nvPr>
            <p:ph idx="14" type="ctrTitle"/>
          </p:nvPr>
        </p:nvSpPr>
        <p:spPr>
          <a:xfrm>
            <a:off x="5880251" y="143637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MARS</a:t>
            </a:r>
            <a:endParaRPr/>
          </a:p>
        </p:txBody>
      </p:sp>
      <p:sp>
        <p:nvSpPr>
          <p:cNvPr id="732" name="Google Shape;732;p53"/>
          <p:cNvSpPr txBox="1"/>
          <p:nvPr>
            <p:ph idx="15" type="subTitle"/>
          </p:nvPr>
        </p:nvSpPr>
        <p:spPr>
          <a:xfrm>
            <a:off x="5778000" y="2041825"/>
            <a:ext cx="23181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The planet is full of iron oxide dust</a:t>
            </a:r>
            <a:endParaRPr/>
          </a:p>
        </p:txBody>
      </p:sp>
      <p:sp>
        <p:nvSpPr>
          <p:cNvPr id="733" name="Google Shape;733;p53"/>
          <p:cNvSpPr txBox="1"/>
          <p:nvPr>
            <p:ph type="ctrTitle"/>
          </p:nvPr>
        </p:nvSpPr>
        <p:spPr>
          <a:xfrm>
            <a:off x="1105351" y="2765600"/>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JUPITER</a:t>
            </a:r>
            <a:endParaRPr/>
          </a:p>
        </p:txBody>
      </p:sp>
      <p:sp>
        <p:nvSpPr>
          <p:cNvPr id="734" name="Google Shape;734;p53"/>
          <p:cNvSpPr txBox="1"/>
          <p:nvPr>
            <p:ph idx="1" type="subTitle"/>
          </p:nvPr>
        </p:nvSpPr>
        <p:spPr>
          <a:xfrm>
            <a:off x="980600" y="3371050"/>
            <a:ext cx="23631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It’s a gas giant and the fourth-brightest object in the sky</a:t>
            </a:r>
            <a:endParaRPr/>
          </a:p>
        </p:txBody>
      </p:sp>
      <p:sp>
        <p:nvSpPr>
          <p:cNvPr id="735" name="Google Shape;735;p53"/>
          <p:cNvSpPr txBox="1"/>
          <p:nvPr>
            <p:ph idx="2" type="ctrTitle"/>
          </p:nvPr>
        </p:nvSpPr>
        <p:spPr>
          <a:xfrm>
            <a:off x="3484651" y="2765600"/>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SATURN</a:t>
            </a:r>
            <a:endParaRPr/>
          </a:p>
        </p:txBody>
      </p:sp>
      <p:sp>
        <p:nvSpPr>
          <p:cNvPr id="736" name="Google Shape;736;p53"/>
          <p:cNvSpPr txBox="1"/>
          <p:nvPr>
            <p:ph idx="3" type="subTitle"/>
          </p:nvPr>
        </p:nvSpPr>
        <p:spPr>
          <a:xfrm>
            <a:off x="3419975" y="3371050"/>
            <a:ext cx="22428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Yes, this is the ringed one. It’s a gas giant, composed mostly of hydrogen and helium</a:t>
            </a:r>
            <a:endParaRPr/>
          </a:p>
        </p:txBody>
      </p:sp>
      <p:sp>
        <p:nvSpPr>
          <p:cNvPr id="737" name="Google Shape;737;p53"/>
          <p:cNvSpPr txBox="1"/>
          <p:nvPr>
            <p:ph idx="4" type="ctrTitle"/>
          </p:nvPr>
        </p:nvSpPr>
        <p:spPr>
          <a:xfrm>
            <a:off x="5880251" y="2765600"/>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NEPTUNE</a:t>
            </a:r>
            <a:endParaRPr/>
          </a:p>
        </p:txBody>
      </p:sp>
      <p:sp>
        <p:nvSpPr>
          <p:cNvPr id="738" name="Google Shape;738;p53"/>
          <p:cNvSpPr txBox="1"/>
          <p:nvPr>
            <p:ph idx="5" type="subTitle"/>
          </p:nvPr>
        </p:nvSpPr>
        <p:spPr>
          <a:xfrm>
            <a:off x="5880250" y="3371050"/>
            <a:ext cx="2113500" cy="64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in our Solar System and the fourth-largest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54"/>
          <p:cNvSpPr/>
          <p:nvPr/>
        </p:nvSpPr>
        <p:spPr>
          <a:xfrm>
            <a:off x="3635075" y="727050"/>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4"/>
          <p:cNvSpPr/>
          <p:nvPr/>
        </p:nvSpPr>
        <p:spPr>
          <a:xfrm>
            <a:off x="6111750" y="727050"/>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745" name="Google Shape;745;p54"/>
          <p:cNvSpPr/>
          <p:nvPr/>
        </p:nvSpPr>
        <p:spPr>
          <a:xfrm>
            <a:off x="3635075" y="2701075"/>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4"/>
          <p:cNvSpPr/>
          <p:nvPr/>
        </p:nvSpPr>
        <p:spPr>
          <a:xfrm>
            <a:off x="6111750" y="2701075"/>
            <a:ext cx="2352600" cy="18447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4"/>
          <p:cNvSpPr txBox="1"/>
          <p:nvPr/>
        </p:nvSpPr>
        <p:spPr>
          <a:xfrm>
            <a:off x="3711275" y="1081350"/>
            <a:ext cx="21666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Ubuntu"/>
                <a:ea typeface="Ubuntu"/>
                <a:cs typeface="Ubuntu"/>
                <a:sym typeface="Ubuntu"/>
              </a:rPr>
              <a:t>VENUS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Venus has a beautiful name and is the second planet from the Sun. It’s terribly hot</a:t>
            </a:r>
            <a:endParaRPr sz="1200">
              <a:solidFill>
                <a:schemeClr val="lt2"/>
              </a:solidFill>
              <a:latin typeface="Ubuntu"/>
              <a:ea typeface="Ubuntu"/>
              <a:cs typeface="Ubuntu"/>
              <a:sym typeface="Ubuntu"/>
            </a:endParaRPr>
          </a:p>
        </p:txBody>
      </p:sp>
      <p:sp>
        <p:nvSpPr>
          <p:cNvPr id="748" name="Google Shape;748;p54"/>
          <p:cNvSpPr txBox="1"/>
          <p:nvPr/>
        </p:nvSpPr>
        <p:spPr>
          <a:xfrm>
            <a:off x="6285450" y="1046125"/>
            <a:ext cx="19929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Ubuntu"/>
                <a:ea typeface="Ubuntu"/>
                <a:cs typeface="Ubuntu"/>
                <a:sym typeface="Ubuntu"/>
              </a:rPr>
              <a:t>MARS</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Despite being red, Mars is a cold place, not hot. The planet is full of iron oxide dust</a:t>
            </a:r>
            <a:endParaRPr sz="1200">
              <a:solidFill>
                <a:schemeClr val="lt2"/>
              </a:solidFill>
              <a:latin typeface="Ubuntu"/>
              <a:ea typeface="Ubuntu"/>
              <a:cs typeface="Ubuntu"/>
              <a:sym typeface="Ubuntu"/>
            </a:endParaRPr>
          </a:p>
        </p:txBody>
      </p:sp>
      <p:sp>
        <p:nvSpPr>
          <p:cNvPr id="749" name="Google Shape;749;p54"/>
          <p:cNvSpPr txBox="1"/>
          <p:nvPr/>
        </p:nvSpPr>
        <p:spPr>
          <a:xfrm>
            <a:off x="3711275" y="3003300"/>
            <a:ext cx="21036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Ubuntu"/>
                <a:ea typeface="Ubuntu"/>
                <a:cs typeface="Ubuntu"/>
                <a:sym typeface="Ubuntu"/>
              </a:rPr>
              <a:t>SATURN</a:t>
            </a:r>
            <a:br>
              <a:rPr lang="es">
                <a:solidFill>
                  <a:srgbClr val="B7B7B7"/>
                </a:solidFill>
                <a:latin typeface="Ubuntu"/>
                <a:ea typeface="Ubuntu"/>
                <a:cs typeface="Ubuntu"/>
                <a:sym typeface="Ubuntu"/>
              </a:rPr>
            </a:br>
            <a:r>
              <a:rPr lang="es" sz="1200">
                <a:solidFill>
                  <a:schemeClr val="lt2"/>
                </a:solidFill>
                <a:latin typeface="Ubuntu"/>
                <a:ea typeface="Ubuntu"/>
                <a:cs typeface="Ubuntu"/>
                <a:sym typeface="Ubuntu"/>
              </a:rPr>
              <a:t>Yes, this is the ringed one.  It’s a gas giant, composed mostly of hydrogen and helium</a:t>
            </a:r>
            <a:endParaRPr sz="1200">
              <a:solidFill>
                <a:schemeClr val="lt2"/>
              </a:solidFill>
              <a:latin typeface="Ubuntu"/>
              <a:ea typeface="Ubuntu"/>
              <a:cs typeface="Ubuntu"/>
              <a:sym typeface="Ubuntu"/>
            </a:endParaRPr>
          </a:p>
        </p:txBody>
      </p:sp>
      <p:sp>
        <p:nvSpPr>
          <p:cNvPr id="750" name="Google Shape;750;p54"/>
          <p:cNvSpPr txBox="1"/>
          <p:nvPr/>
        </p:nvSpPr>
        <p:spPr>
          <a:xfrm>
            <a:off x="6285450" y="3003300"/>
            <a:ext cx="1992900" cy="113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solidFill>
                  <a:schemeClr val="dk2"/>
                </a:solidFill>
                <a:latin typeface="Ubuntu"/>
                <a:ea typeface="Ubuntu"/>
                <a:cs typeface="Ubuntu"/>
                <a:sym typeface="Ubuntu"/>
              </a:rPr>
              <a:t>NEPTUNE</a:t>
            </a:r>
            <a:br>
              <a:rPr lang="es">
                <a:solidFill>
                  <a:schemeClr val="lt2"/>
                </a:solidFill>
                <a:latin typeface="Ubuntu"/>
                <a:ea typeface="Ubuntu"/>
                <a:cs typeface="Ubuntu"/>
                <a:sym typeface="Ubuntu"/>
              </a:rPr>
            </a:br>
            <a:r>
              <a:rPr lang="es" sz="1200">
                <a:solidFill>
                  <a:schemeClr val="lt2"/>
                </a:solidFill>
                <a:latin typeface="Ubuntu"/>
                <a:ea typeface="Ubuntu"/>
                <a:cs typeface="Ubuntu"/>
                <a:sym typeface="Ubuntu"/>
              </a:rPr>
              <a:t>Neptune is the farthest planet in our Solar System and also the fourth-largest</a:t>
            </a:r>
            <a:endParaRPr sz="1200">
              <a:solidFill>
                <a:schemeClr val="lt2"/>
              </a:solidFill>
              <a:latin typeface="Ubuntu"/>
              <a:ea typeface="Ubuntu"/>
              <a:cs typeface="Ubuntu"/>
              <a:sym typeface="Ubuntu"/>
            </a:endParaRPr>
          </a:p>
        </p:txBody>
      </p:sp>
      <p:sp>
        <p:nvSpPr>
          <p:cNvPr id="751" name="Google Shape;751;p5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752" name="Google Shape;752;p54"/>
          <p:cNvSpPr txBox="1"/>
          <p:nvPr>
            <p:ph type="title"/>
          </p:nvPr>
        </p:nvSpPr>
        <p:spPr>
          <a:xfrm>
            <a:off x="783525" y="1738050"/>
            <a:ext cx="2545800" cy="1667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200"/>
              <a:t>Sometimes, reviewing concepts is a good idea</a:t>
            </a:r>
            <a:endParaRPr b="0" sz="1000">
              <a:solidFill>
                <a:schemeClr val="lt2"/>
              </a:solidFill>
              <a:latin typeface="Ubuntu Light"/>
              <a:ea typeface="Ubuntu Light"/>
              <a:cs typeface="Ubuntu Light"/>
              <a:sym typeface="Ubuntu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55"/>
          <p:cNvSpPr txBox="1"/>
          <p:nvPr>
            <p:ph idx="4" type="title"/>
          </p:nvPr>
        </p:nvSpPr>
        <p:spPr>
          <a:xfrm>
            <a:off x="-466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Your </a:t>
            </a:r>
            <a:r>
              <a:rPr lang="es"/>
              <a:t>s</a:t>
            </a:r>
            <a:r>
              <a:rPr lang="es"/>
              <a:t>ervices</a:t>
            </a:r>
            <a:endParaRPr/>
          </a:p>
        </p:txBody>
      </p:sp>
      <p:grpSp>
        <p:nvGrpSpPr>
          <p:cNvPr id="758" name="Google Shape;758;p55"/>
          <p:cNvGrpSpPr/>
          <p:nvPr/>
        </p:nvGrpSpPr>
        <p:grpSpPr>
          <a:xfrm>
            <a:off x="2253223" y="1471563"/>
            <a:ext cx="4559847" cy="819916"/>
            <a:chOff x="2253223" y="1471563"/>
            <a:chExt cx="4559847" cy="819916"/>
          </a:xfrm>
        </p:grpSpPr>
        <p:grpSp>
          <p:nvGrpSpPr>
            <p:cNvPr id="759" name="Google Shape;759;p55"/>
            <p:cNvGrpSpPr/>
            <p:nvPr/>
          </p:nvGrpSpPr>
          <p:grpSpPr>
            <a:xfrm>
              <a:off x="5993170" y="1471563"/>
              <a:ext cx="819900" cy="819900"/>
              <a:chOff x="6034070" y="1612738"/>
              <a:chExt cx="819900" cy="819900"/>
            </a:xfrm>
          </p:grpSpPr>
          <p:sp>
            <p:nvSpPr>
              <p:cNvPr id="760" name="Google Shape;760;p55"/>
              <p:cNvSpPr/>
              <p:nvPr/>
            </p:nvSpPr>
            <p:spPr>
              <a:xfrm>
                <a:off x="6034070" y="1612738"/>
                <a:ext cx="819900" cy="8199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55"/>
              <p:cNvGrpSpPr/>
              <p:nvPr/>
            </p:nvGrpSpPr>
            <p:grpSpPr>
              <a:xfrm>
                <a:off x="6192102" y="1775130"/>
                <a:ext cx="498945" cy="495441"/>
                <a:chOff x="-63250675" y="3744075"/>
                <a:chExt cx="320350" cy="318100"/>
              </a:xfrm>
            </p:grpSpPr>
            <p:sp>
              <p:nvSpPr>
                <p:cNvPr id="762" name="Google Shape;762;p5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65" name="Google Shape;765;p55"/>
            <p:cNvGrpSpPr/>
            <p:nvPr/>
          </p:nvGrpSpPr>
          <p:grpSpPr>
            <a:xfrm>
              <a:off x="2253223" y="1471579"/>
              <a:ext cx="819900" cy="819900"/>
              <a:chOff x="2253223" y="1471579"/>
              <a:chExt cx="819900" cy="819900"/>
            </a:xfrm>
          </p:grpSpPr>
          <p:sp>
            <p:nvSpPr>
              <p:cNvPr id="766" name="Google Shape;766;p55"/>
              <p:cNvSpPr/>
              <p:nvPr/>
            </p:nvSpPr>
            <p:spPr>
              <a:xfrm>
                <a:off x="2253223" y="1471579"/>
                <a:ext cx="819900" cy="819900"/>
              </a:xfrm>
              <a:prstGeom prst="ellipse">
                <a:avLst/>
              </a:prstGeom>
              <a:solidFill>
                <a:schemeClr val="accent1"/>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7" name="Google Shape;767;p55"/>
              <p:cNvGrpSpPr/>
              <p:nvPr/>
            </p:nvGrpSpPr>
            <p:grpSpPr>
              <a:xfrm>
                <a:off x="2413676" y="1633760"/>
                <a:ext cx="499000" cy="495503"/>
                <a:chOff x="2450476" y="1774935"/>
                <a:chExt cx="499000" cy="495503"/>
              </a:xfrm>
            </p:grpSpPr>
            <p:sp>
              <p:nvSpPr>
                <p:cNvPr id="768" name="Google Shape;768;p55"/>
                <p:cNvSpPr/>
                <p:nvPr/>
              </p:nvSpPr>
              <p:spPr>
                <a:xfrm>
                  <a:off x="2476454" y="1818441"/>
                  <a:ext cx="428449" cy="428449"/>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5"/>
                <p:cNvSpPr/>
                <p:nvPr/>
              </p:nvSpPr>
              <p:spPr>
                <a:xfrm>
                  <a:off x="2784770" y="1774935"/>
                  <a:ext cx="164706" cy="166121"/>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5"/>
                <p:cNvSpPr/>
                <p:nvPr/>
              </p:nvSpPr>
              <p:spPr>
                <a:xfrm>
                  <a:off x="2663409" y="2145346"/>
                  <a:ext cx="133777" cy="125092"/>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5"/>
                <p:cNvSpPr/>
                <p:nvPr/>
              </p:nvSpPr>
              <p:spPr>
                <a:xfrm>
                  <a:off x="2450476" y="1924947"/>
                  <a:ext cx="126310" cy="133738"/>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72" name="Google Shape;772;p5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773" name="Google Shape;773;p55"/>
          <p:cNvSpPr txBox="1"/>
          <p:nvPr>
            <p:ph type="ctrTitle"/>
          </p:nvPr>
        </p:nvSpPr>
        <p:spPr>
          <a:xfrm>
            <a:off x="1113228" y="2151075"/>
            <a:ext cx="3169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MERCURY</a:t>
            </a:r>
            <a:endParaRPr/>
          </a:p>
        </p:txBody>
      </p:sp>
      <p:sp>
        <p:nvSpPr>
          <p:cNvPr id="774" name="Google Shape;774;p55"/>
          <p:cNvSpPr txBox="1"/>
          <p:nvPr>
            <p:ph idx="1" type="subTitle"/>
          </p:nvPr>
        </p:nvSpPr>
        <p:spPr>
          <a:xfrm>
            <a:off x="1147278" y="2756525"/>
            <a:ext cx="310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775" name="Google Shape;775;p55"/>
          <p:cNvSpPr txBox="1"/>
          <p:nvPr>
            <p:ph idx="2" type="ctrTitle"/>
          </p:nvPr>
        </p:nvSpPr>
        <p:spPr>
          <a:xfrm>
            <a:off x="4818378" y="2151075"/>
            <a:ext cx="3169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776" name="Google Shape;776;p55"/>
          <p:cNvSpPr txBox="1"/>
          <p:nvPr>
            <p:ph idx="3" type="subTitle"/>
          </p:nvPr>
        </p:nvSpPr>
        <p:spPr>
          <a:xfrm>
            <a:off x="4852428" y="2756525"/>
            <a:ext cx="31014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56"/>
          <p:cNvSpPr txBox="1"/>
          <p:nvPr>
            <p:ph type="title"/>
          </p:nvPr>
        </p:nvSpPr>
        <p:spPr>
          <a:xfrm>
            <a:off x="1117200" y="603300"/>
            <a:ext cx="69096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More services</a:t>
            </a:r>
            <a:endParaRPr/>
          </a:p>
        </p:txBody>
      </p:sp>
      <p:sp>
        <p:nvSpPr>
          <p:cNvPr id="782" name="Google Shape;782;p5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783" name="Google Shape;783;p56"/>
          <p:cNvSpPr txBox="1"/>
          <p:nvPr>
            <p:ph idx="2" type="ctrTitle"/>
          </p:nvPr>
        </p:nvSpPr>
        <p:spPr>
          <a:xfrm>
            <a:off x="11053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MARS</a:t>
            </a:r>
            <a:endParaRPr/>
          </a:p>
        </p:txBody>
      </p:sp>
      <p:sp>
        <p:nvSpPr>
          <p:cNvPr id="784" name="Google Shape;784;p56"/>
          <p:cNvSpPr txBox="1"/>
          <p:nvPr>
            <p:ph idx="1" type="subTitle"/>
          </p:nvPr>
        </p:nvSpPr>
        <p:spPr>
          <a:xfrm>
            <a:off x="1105354" y="2667875"/>
            <a:ext cx="2113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 which gives the planet its reddish cast</a:t>
            </a:r>
            <a:endParaRPr/>
          </a:p>
        </p:txBody>
      </p:sp>
      <p:sp>
        <p:nvSpPr>
          <p:cNvPr id="785" name="Google Shape;785;p56"/>
          <p:cNvSpPr txBox="1"/>
          <p:nvPr>
            <p:ph idx="3" type="ctrTitle"/>
          </p:nvPr>
        </p:nvSpPr>
        <p:spPr>
          <a:xfrm>
            <a:off x="35152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JUPITER</a:t>
            </a:r>
            <a:endParaRPr/>
          </a:p>
        </p:txBody>
      </p:sp>
      <p:sp>
        <p:nvSpPr>
          <p:cNvPr id="786" name="Google Shape;786;p56"/>
          <p:cNvSpPr txBox="1"/>
          <p:nvPr>
            <p:ph idx="4" type="subTitle"/>
          </p:nvPr>
        </p:nvSpPr>
        <p:spPr>
          <a:xfrm>
            <a:off x="3515254" y="2667875"/>
            <a:ext cx="2113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It’s a gas giant and the biggest planet in our Solar System. Jupiter is the fourth-brightest object in the sky</a:t>
            </a:r>
            <a:endParaRPr/>
          </a:p>
        </p:txBody>
      </p:sp>
      <p:sp>
        <p:nvSpPr>
          <p:cNvPr id="787" name="Google Shape;787;p56"/>
          <p:cNvSpPr txBox="1"/>
          <p:nvPr>
            <p:ph idx="5" type="ctrTitle"/>
          </p:nvPr>
        </p:nvSpPr>
        <p:spPr>
          <a:xfrm>
            <a:off x="5925151" y="2062425"/>
            <a:ext cx="21135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VENUS</a:t>
            </a:r>
            <a:endParaRPr/>
          </a:p>
        </p:txBody>
      </p:sp>
      <p:sp>
        <p:nvSpPr>
          <p:cNvPr id="788" name="Google Shape;788;p56"/>
          <p:cNvSpPr txBox="1"/>
          <p:nvPr>
            <p:ph idx="6" type="subTitle"/>
          </p:nvPr>
        </p:nvSpPr>
        <p:spPr>
          <a:xfrm>
            <a:off x="5925154" y="2667875"/>
            <a:ext cx="2113500" cy="111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Venus has a beautiful name and is the second planet from the Sun. It’s terribly hot—even hotter than Mercury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grpSp>
        <p:nvGrpSpPr>
          <p:cNvPr id="793" name="Google Shape;793;p57"/>
          <p:cNvGrpSpPr/>
          <p:nvPr/>
        </p:nvGrpSpPr>
        <p:grpSpPr>
          <a:xfrm>
            <a:off x="1000228" y="955417"/>
            <a:ext cx="3864179" cy="2379398"/>
            <a:chOff x="3565450" y="883819"/>
            <a:chExt cx="4597477" cy="2830931"/>
          </a:xfrm>
        </p:grpSpPr>
        <p:pic>
          <p:nvPicPr>
            <p:cNvPr id="794" name="Google Shape;794;p57"/>
            <p:cNvPicPr preferRelativeResize="0"/>
            <p:nvPr/>
          </p:nvPicPr>
          <p:blipFill>
            <a:blip r:embed="rId3">
              <a:alphaModFix/>
            </a:blip>
            <a:stretch>
              <a:fillRect/>
            </a:stretch>
          </p:blipFill>
          <p:spPr>
            <a:xfrm>
              <a:off x="3565450" y="883819"/>
              <a:ext cx="4597475" cy="2309588"/>
            </a:xfrm>
            <a:prstGeom prst="rect">
              <a:avLst/>
            </a:prstGeom>
            <a:noFill/>
            <a:ln>
              <a:noFill/>
            </a:ln>
          </p:spPr>
        </p:pic>
        <p:pic>
          <p:nvPicPr>
            <p:cNvPr id="795" name="Google Shape;795;p57"/>
            <p:cNvPicPr preferRelativeResize="0"/>
            <p:nvPr/>
          </p:nvPicPr>
          <p:blipFill rotWithShape="1">
            <a:blip r:embed="rId4">
              <a:alphaModFix/>
            </a:blip>
            <a:srcRect b="29148" l="0" r="0" t="0"/>
            <a:stretch/>
          </p:blipFill>
          <p:spPr>
            <a:xfrm>
              <a:off x="3565450" y="2087000"/>
              <a:ext cx="4597477" cy="1627751"/>
            </a:xfrm>
            <a:prstGeom prst="rect">
              <a:avLst/>
            </a:prstGeom>
            <a:noFill/>
            <a:ln>
              <a:noFill/>
            </a:ln>
          </p:spPr>
        </p:pic>
      </p:grpSp>
      <p:grpSp>
        <p:nvGrpSpPr>
          <p:cNvPr id="796" name="Google Shape;796;p57"/>
          <p:cNvGrpSpPr/>
          <p:nvPr/>
        </p:nvGrpSpPr>
        <p:grpSpPr>
          <a:xfrm>
            <a:off x="879952" y="827540"/>
            <a:ext cx="4060907" cy="3088752"/>
            <a:chOff x="3422350" y="731675"/>
            <a:chExt cx="4831537" cy="3674898"/>
          </a:xfrm>
        </p:grpSpPr>
        <p:sp>
          <p:nvSpPr>
            <p:cNvPr id="797" name="Google Shape;797;p57"/>
            <p:cNvSpPr/>
            <p:nvPr/>
          </p:nvSpPr>
          <p:spPr>
            <a:xfrm>
              <a:off x="5352325" y="4031650"/>
              <a:ext cx="958800" cy="255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7"/>
            <p:cNvSpPr/>
            <p:nvPr/>
          </p:nvSpPr>
          <p:spPr>
            <a:xfrm flipH="1">
              <a:off x="6230475" y="3891500"/>
              <a:ext cx="399775" cy="489077"/>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799" name="Google Shape;799;p57"/>
            <p:cNvSpPr/>
            <p:nvPr/>
          </p:nvSpPr>
          <p:spPr>
            <a:xfrm>
              <a:off x="5043518" y="3915067"/>
              <a:ext cx="399775" cy="459875"/>
            </a:xfrm>
            <a:custGeom>
              <a:rect b="b" l="l" r="r" t="t"/>
              <a:pathLst>
                <a:path extrusionOk="0" h="18395" w="15991">
                  <a:moveTo>
                    <a:pt x="1325" y="15800"/>
                  </a:moveTo>
                  <a:cubicBezTo>
                    <a:pt x="2082" y="15098"/>
                    <a:pt x="4341" y="13522"/>
                    <a:pt x="5354" y="12612"/>
                  </a:cubicBezTo>
                  <a:cubicBezTo>
                    <a:pt x="6368" y="11702"/>
                    <a:pt x="6856" y="11031"/>
                    <a:pt x="7406" y="10341"/>
                  </a:cubicBezTo>
                  <a:cubicBezTo>
                    <a:pt x="7956" y="9651"/>
                    <a:pt x="8176" y="9340"/>
                    <a:pt x="8652" y="8473"/>
                  </a:cubicBezTo>
                  <a:cubicBezTo>
                    <a:pt x="9128" y="7606"/>
                    <a:pt x="9849" y="6220"/>
                    <a:pt x="10264" y="5139"/>
                  </a:cubicBezTo>
                  <a:cubicBezTo>
                    <a:pt x="10679" y="4058"/>
                    <a:pt x="10948" y="2702"/>
                    <a:pt x="11143" y="1988"/>
                  </a:cubicBezTo>
                  <a:cubicBezTo>
                    <a:pt x="11338" y="1274"/>
                    <a:pt x="11241" y="1067"/>
                    <a:pt x="11436" y="853"/>
                  </a:cubicBezTo>
                  <a:cubicBezTo>
                    <a:pt x="11631" y="639"/>
                    <a:pt x="11558" y="-845"/>
                    <a:pt x="12315" y="706"/>
                  </a:cubicBezTo>
                  <a:cubicBezTo>
                    <a:pt x="13072" y="2257"/>
                    <a:pt x="16162" y="7838"/>
                    <a:pt x="15979" y="10158"/>
                  </a:cubicBezTo>
                  <a:cubicBezTo>
                    <a:pt x="15796" y="12478"/>
                    <a:pt x="13756" y="13577"/>
                    <a:pt x="11216" y="14627"/>
                  </a:cubicBezTo>
                  <a:cubicBezTo>
                    <a:pt x="8676" y="15677"/>
                    <a:pt x="2461" y="15836"/>
                    <a:pt x="739" y="16459"/>
                  </a:cubicBezTo>
                  <a:cubicBezTo>
                    <a:pt x="-983" y="17082"/>
                    <a:pt x="873" y="18303"/>
                    <a:pt x="885" y="18364"/>
                  </a:cubicBezTo>
                  <a:cubicBezTo>
                    <a:pt x="897" y="18425"/>
                    <a:pt x="739" y="17252"/>
                    <a:pt x="812" y="16825"/>
                  </a:cubicBezTo>
                  <a:cubicBezTo>
                    <a:pt x="885" y="16398"/>
                    <a:pt x="568" y="16502"/>
                    <a:pt x="1325" y="15800"/>
                  </a:cubicBezTo>
                  <a:close/>
                </a:path>
              </a:pathLst>
            </a:custGeom>
            <a:solidFill>
              <a:srgbClr val="A0A0A0"/>
            </a:solidFill>
            <a:ln>
              <a:noFill/>
            </a:ln>
          </p:spPr>
        </p:sp>
        <p:sp>
          <p:nvSpPr>
            <p:cNvPr id="800" name="Google Shape;800;p57"/>
            <p:cNvSpPr/>
            <p:nvPr/>
          </p:nvSpPr>
          <p:spPr>
            <a:xfrm>
              <a:off x="5183975" y="3763900"/>
              <a:ext cx="87000" cy="25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7"/>
            <p:cNvSpPr/>
            <p:nvPr/>
          </p:nvSpPr>
          <p:spPr>
            <a:xfrm>
              <a:off x="5348300" y="3810000"/>
              <a:ext cx="981000" cy="18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7"/>
            <p:cNvSpPr/>
            <p:nvPr/>
          </p:nvSpPr>
          <p:spPr>
            <a:xfrm>
              <a:off x="5258919" y="4129800"/>
              <a:ext cx="29" cy="2369"/>
            </a:xfrm>
            <a:custGeom>
              <a:rect b="b" l="l" r="r" t="t"/>
              <a:pathLst>
                <a:path extrusionOk="0" h="82" w="1">
                  <a:moveTo>
                    <a:pt x="1" y="81"/>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7"/>
            <p:cNvSpPr/>
            <p:nvPr/>
          </p:nvSpPr>
          <p:spPr>
            <a:xfrm>
              <a:off x="5223962" y="4174089"/>
              <a:ext cx="2369" cy="7020"/>
            </a:xfrm>
            <a:custGeom>
              <a:rect b="b" l="l" r="r" t="t"/>
              <a:pathLst>
                <a:path extrusionOk="0" h="243" w="82">
                  <a:moveTo>
                    <a:pt x="1" y="243"/>
                  </a:moveTo>
                  <a:lnTo>
                    <a:pt x="8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7"/>
            <p:cNvSpPr/>
            <p:nvPr/>
          </p:nvSpPr>
          <p:spPr>
            <a:xfrm>
              <a:off x="6447569" y="4174089"/>
              <a:ext cx="4709" cy="4680"/>
            </a:xfrm>
            <a:custGeom>
              <a:rect b="b" l="l" r="r" t="t"/>
              <a:pathLst>
                <a:path extrusionOk="0" h="162" w="163">
                  <a:moveTo>
                    <a:pt x="1" y="1"/>
                  </a:moveTo>
                  <a:lnTo>
                    <a:pt x="162" y="162"/>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7"/>
            <p:cNvSpPr/>
            <p:nvPr/>
          </p:nvSpPr>
          <p:spPr>
            <a:xfrm>
              <a:off x="6417292" y="4132140"/>
              <a:ext cx="29" cy="2369"/>
            </a:xfrm>
            <a:custGeom>
              <a:rect b="b" l="l" r="r" t="t"/>
              <a:pathLst>
                <a:path extrusionOk="0" h="82" w="1">
                  <a:moveTo>
                    <a:pt x="0" y="0"/>
                  </a:moveTo>
                  <a:lnTo>
                    <a:pt x="0" y="8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7"/>
            <p:cNvSpPr/>
            <p:nvPr/>
          </p:nvSpPr>
          <p:spPr>
            <a:xfrm>
              <a:off x="5028174" y="4248712"/>
              <a:ext cx="1619862" cy="97879"/>
            </a:xfrm>
            <a:custGeom>
              <a:rect b="b" l="l" r="r" t="t"/>
              <a:pathLst>
                <a:path extrusionOk="0" h="3388" w="56070">
                  <a:moveTo>
                    <a:pt x="4435" y="1"/>
                  </a:moveTo>
                  <a:lnTo>
                    <a:pt x="4196" y="160"/>
                  </a:lnTo>
                  <a:lnTo>
                    <a:pt x="4200" y="160"/>
                  </a:lnTo>
                  <a:cubicBezTo>
                    <a:pt x="4279" y="105"/>
                    <a:pt x="4357" y="53"/>
                    <a:pt x="4435" y="1"/>
                  </a:cubicBezTo>
                  <a:close/>
                  <a:moveTo>
                    <a:pt x="51636" y="1"/>
                  </a:moveTo>
                  <a:cubicBezTo>
                    <a:pt x="51714" y="53"/>
                    <a:pt x="51792" y="105"/>
                    <a:pt x="51868" y="160"/>
                  </a:cubicBezTo>
                  <a:lnTo>
                    <a:pt x="51875" y="160"/>
                  </a:lnTo>
                  <a:lnTo>
                    <a:pt x="51636" y="1"/>
                  </a:lnTo>
                  <a:close/>
                  <a:moveTo>
                    <a:pt x="4200" y="160"/>
                  </a:moveTo>
                  <a:cubicBezTo>
                    <a:pt x="4037" y="275"/>
                    <a:pt x="3875" y="401"/>
                    <a:pt x="3712" y="564"/>
                  </a:cubicBezTo>
                  <a:lnTo>
                    <a:pt x="82" y="3226"/>
                  </a:lnTo>
                  <a:cubicBezTo>
                    <a:pt x="82" y="3307"/>
                    <a:pt x="1" y="3307"/>
                    <a:pt x="1" y="3387"/>
                  </a:cubicBezTo>
                  <a:lnTo>
                    <a:pt x="56070" y="3387"/>
                  </a:lnTo>
                  <a:lnTo>
                    <a:pt x="55909" y="3226"/>
                  </a:lnTo>
                  <a:lnTo>
                    <a:pt x="52278" y="564"/>
                  </a:lnTo>
                  <a:cubicBezTo>
                    <a:pt x="52170" y="401"/>
                    <a:pt x="52025" y="275"/>
                    <a:pt x="51868" y="16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7"/>
            <p:cNvSpPr/>
            <p:nvPr/>
          </p:nvSpPr>
          <p:spPr>
            <a:xfrm>
              <a:off x="5282233" y="3789534"/>
              <a:ext cx="1109434" cy="300687"/>
            </a:xfrm>
            <a:custGeom>
              <a:rect b="b" l="l" r="r" t="t"/>
              <a:pathLst>
                <a:path extrusionOk="0" h="10408" w="38402">
                  <a:moveTo>
                    <a:pt x="2017" y="0"/>
                  </a:moveTo>
                  <a:lnTo>
                    <a:pt x="1291" y="6616"/>
                  </a:lnTo>
                  <a:cubicBezTo>
                    <a:pt x="1049" y="7906"/>
                    <a:pt x="565" y="9197"/>
                    <a:pt x="0" y="10407"/>
                  </a:cubicBezTo>
                  <a:lnTo>
                    <a:pt x="81" y="10246"/>
                  </a:lnTo>
                  <a:lnTo>
                    <a:pt x="38327" y="10246"/>
                  </a:lnTo>
                  <a:cubicBezTo>
                    <a:pt x="37794" y="9083"/>
                    <a:pt x="37342" y="7849"/>
                    <a:pt x="37111" y="6616"/>
                  </a:cubicBezTo>
                  <a:lnTo>
                    <a:pt x="36465" y="565"/>
                  </a:lnTo>
                  <a:cubicBezTo>
                    <a:pt x="32270" y="3066"/>
                    <a:pt x="27591" y="4679"/>
                    <a:pt x="22670" y="5244"/>
                  </a:cubicBezTo>
                  <a:cubicBezTo>
                    <a:pt x="21500" y="5345"/>
                    <a:pt x="20331" y="5395"/>
                    <a:pt x="19163" y="5395"/>
                  </a:cubicBezTo>
                  <a:cubicBezTo>
                    <a:pt x="15661" y="5395"/>
                    <a:pt x="12182" y="4942"/>
                    <a:pt x="8794" y="4034"/>
                  </a:cubicBezTo>
                  <a:cubicBezTo>
                    <a:pt x="6777" y="3631"/>
                    <a:pt x="4841" y="2905"/>
                    <a:pt x="2985" y="1936"/>
                  </a:cubicBezTo>
                  <a:cubicBezTo>
                    <a:pt x="2824" y="1856"/>
                    <a:pt x="2743" y="1694"/>
                    <a:pt x="2582" y="1533"/>
                  </a:cubicBezTo>
                  <a:cubicBezTo>
                    <a:pt x="2421" y="1372"/>
                    <a:pt x="2098" y="1049"/>
                    <a:pt x="1937" y="807"/>
                  </a:cubicBezTo>
                  <a:lnTo>
                    <a:pt x="2017" y="0"/>
                  </a:lnTo>
                  <a:close/>
                  <a:moveTo>
                    <a:pt x="38327" y="10246"/>
                  </a:moveTo>
                  <a:cubicBezTo>
                    <a:pt x="38352" y="10300"/>
                    <a:pt x="38377" y="10354"/>
                    <a:pt x="38402" y="10407"/>
                  </a:cubicBezTo>
                  <a:cubicBezTo>
                    <a:pt x="38402" y="10327"/>
                    <a:pt x="38402" y="10246"/>
                    <a:pt x="38402" y="1024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7"/>
            <p:cNvSpPr/>
            <p:nvPr/>
          </p:nvSpPr>
          <p:spPr>
            <a:xfrm>
              <a:off x="6482526" y="4213697"/>
              <a:ext cx="9360" cy="9360"/>
            </a:xfrm>
            <a:custGeom>
              <a:rect b="b" l="l" r="r" t="t"/>
              <a:pathLst>
                <a:path extrusionOk="0" h="324" w="324">
                  <a:moveTo>
                    <a:pt x="324" y="324"/>
                  </a:moveTo>
                  <a:lnTo>
                    <a:pt x="1" y="1"/>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7"/>
            <p:cNvSpPr/>
            <p:nvPr/>
          </p:nvSpPr>
          <p:spPr>
            <a:xfrm>
              <a:off x="5184353" y="4213697"/>
              <a:ext cx="9331" cy="9360"/>
            </a:xfrm>
            <a:custGeom>
              <a:rect b="b" l="l" r="r" t="t"/>
              <a:pathLst>
                <a:path extrusionOk="0" h="324" w="323">
                  <a:moveTo>
                    <a:pt x="323" y="1"/>
                  </a:moveTo>
                  <a:lnTo>
                    <a:pt x="0" y="324"/>
                  </a:ln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7"/>
            <p:cNvSpPr/>
            <p:nvPr/>
          </p:nvSpPr>
          <p:spPr>
            <a:xfrm>
              <a:off x="5151708" y="4085512"/>
              <a:ext cx="1377475" cy="167851"/>
            </a:xfrm>
            <a:custGeom>
              <a:rect b="b" l="l" r="r" t="t"/>
              <a:pathLst>
                <a:path extrusionOk="0" h="5810" w="47680">
                  <a:moveTo>
                    <a:pt x="4599" y="1"/>
                  </a:moveTo>
                  <a:lnTo>
                    <a:pt x="4518" y="162"/>
                  </a:lnTo>
                  <a:cubicBezTo>
                    <a:pt x="4276" y="646"/>
                    <a:pt x="3954" y="1130"/>
                    <a:pt x="3712" y="1614"/>
                  </a:cubicBezTo>
                  <a:cubicBezTo>
                    <a:pt x="3389" y="2179"/>
                    <a:pt x="2986" y="2663"/>
                    <a:pt x="2663" y="3067"/>
                  </a:cubicBezTo>
                  <a:lnTo>
                    <a:pt x="2502" y="3309"/>
                  </a:lnTo>
                  <a:cubicBezTo>
                    <a:pt x="2260" y="3631"/>
                    <a:pt x="1856" y="4035"/>
                    <a:pt x="1533" y="4438"/>
                  </a:cubicBezTo>
                  <a:lnTo>
                    <a:pt x="1211" y="4761"/>
                  </a:lnTo>
                  <a:cubicBezTo>
                    <a:pt x="888" y="5003"/>
                    <a:pt x="565" y="5325"/>
                    <a:pt x="162" y="5648"/>
                  </a:cubicBezTo>
                  <a:lnTo>
                    <a:pt x="1" y="5809"/>
                  </a:lnTo>
                  <a:lnTo>
                    <a:pt x="47679" y="5809"/>
                  </a:lnTo>
                  <a:lnTo>
                    <a:pt x="47437" y="5648"/>
                  </a:lnTo>
                  <a:cubicBezTo>
                    <a:pt x="47115" y="5325"/>
                    <a:pt x="46711" y="5003"/>
                    <a:pt x="46389" y="4761"/>
                  </a:cubicBezTo>
                  <a:lnTo>
                    <a:pt x="46066" y="4438"/>
                  </a:lnTo>
                  <a:cubicBezTo>
                    <a:pt x="45743" y="4035"/>
                    <a:pt x="45421" y="3631"/>
                    <a:pt x="45098" y="3228"/>
                  </a:cubicBezTo>
                  <a:lnTo>
                    <a:pt x="44937" y="3067"/>
                  </a:lnTo>
                  <a:cubicBezTo>
                    <a:pt x="44533" y="2663"/>
                    <a:pt x="44210" y="2098"/>
                    <a:pt x="43888" y="1614"/>
                  </a:cubicBezTo>
                  <a:cubicBezTo>
                    <a:pt x="43646" y="1130"/>
                    <a:pt x="43404" y="646"/>
                    <a:pt x="43081" y="162"/>
                  </a:cubicBezTo>
                  <a:cubicBezTo>
                    <a:pt x="43081" y="162"/>
                    <a:pt x="43081" y="82"/>
                    <a:pt x="430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7"/>
            <p:cNvSpPr/>
            <p:nvPr/>
          </p:nvSpPr>
          <p:spPr>
            <a:xfrm>
              <a:off x="5016531" y="4343477"/>
              <a:ext cx="1645401" cy="63096"/>
            </a:xfrm>
            <a:custGeom>
              <a:rect b="b" l="l" r="r" t="t"/>
              <a:pathLst>
                <a:path extrusionOk="0" h="2184" w="56954">
                  <a:moveTo>
                    <a:pt x="404" y="0"/>
                  </a:moveTo>
                  <a:cubicBezTo>
                    <a:pt x="162" y="161"/>
                    <a:pt x="81" y="323"/>
                    <a:pt x="1" y="565"/>
                  </a:cubicBezTo>
                  <a:cubicBezTo>
                    <a:pt x="1" y="645"/>
                    <a:pt x="1" y="726"/>
                    <a:pt x="1" y="887"/>
                  </a:cubicBezTo>
                  <a:cubicBezTo>
                    <a:pt x="81" y="1614"/>
                    <a:pt x="727" y="2178"/>
                    <a:pt x="1533" y="2178"/>
                  </a:cubicBezTo>
                  <a:lnTo>
                    <a:pt x="55424" y="2178"/>
                  </a:lnTo>
                  <a:cubicBezTo>
                    <a:pt x="55465" y="2182"/>
                    <a:pt x="55506" y="2184"/>
                    <a:pt x="55546" y="2184"/>
                  </a:cubicBezTo>
                  <a:cubicBezTo>
                    <a:pt x="56370" y="2184"/>
                    <a:pt x="56953" y="1411"/>
                    <a:pt x="56876" y="565"/>
                  </a:cubicBezTo>
                  <a:cubicBezTo>
                    <a:pt x="56796" y="323"/>
                    <a:pt x="56634" y="161"/>
                    <a:pt x="56473"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7"/>
            <p:cNvSpPr/>
            <p:nvPr/>
          </p:nvSpPr>
          <p:spPr>
            <a:xfrm>
              <a:off x="5230953" y="785292"/>
              <a:ext cx="3022934" cy="3160162"/>
            </a:xfrm>
            <a:custGeom>
              <a:rect b="b" l="l" r="r" t="t"/>
              <a:pathLst>
                <a:path extrusionOk="0" h="109386" w="104636">
                  <a:moveTo>
                    <a:pt x="103990" y="0"/>
                  </a:moveTo>
                  <a:lnTo>
                    <a:pt x="103264" y="726"/>
                  </a:lnTo>
                  <a:cubicBezTo>
                    <a:pt x="103506" y="1130"/>
                    <a:pt x="103668" y="1694"/>
                    <a:pt x="103668" y="2178"/>
                  </a:cubicBezTo>
                  <a:lnTo>
                    <a:pt x="103668" y="100036"/>
                  </a:lnTo>
                  <a:cubicBezTo>
                    <a:pt x="103668" y="101730"/>
                    <a:pt x="102296" y="103102"/>
                    <a:pt x="100602" y="103102"/>
                  </a:cubicBezTo>
                  <a:lnTo>
                    <a:pt x="969" y="103102"/>
                  </a:lnTo>
                  <a:lnTo>
                    <a:pt x="1" y="103989"/>
                  </a:lnTo>
                  <a:lnTo>
                    <a:pt x="3792" y="103989"/>
                  </a:lnTo>
                  <a:lnTo>
                    <a:pt x="3712" y="104796"/>
                  </a:lnTo>
                  <a:cubicBezTo>
                    <a:pt x="3873" y="105038"/>
                    <a:pt x="4115" y="105280"/>
                    <a:pt x="4357" y="105522"/>
                  </a:cubicBezTo>
                  <a:lnTo>
                    <a:pt x="4760" y="106006"/>
                  </a:lnTo>
                  <a:cubicBezTo>
                    <a:pt x="6616" y="106894"/>
                    <a:pt x="8552" y="107620"/>
                    <a:pt x="10569" y="108104"/>
                  </a:cubicBezTo>
                  <a:cubicBezTo>
                    <a:pt x="13943" y="108947"/>
                    <a:pt x="17407" y="109386"/>
                    <a:pt x="20893" y="109386"/>
                  </a:cubicBezTo>
                  <a:cubicBezTo>
                    <a:pt x="22076" y="109386"/>
                    <a:pt x="23260" y="109335"/>
                    <a:pt x="24445" y="109233"/>
                  </a:cubicBezTo>
                  <a:cubicBezTo>
                    <a:pt x="29366" y="108668"/>
                    <a:pt x="34045" y="107136"/>
                    <a:pt x="38321" y="104635"/>
                  </a:cubicBezTo>
                  <a:lnTo>
                    <a:pt x="38240" y="103989"/>
                  </a:lnTo>
                  <a:lnTo>
                    <a:pt x="100602" y="103989"/>
                  </a:lnTo>
                  <a:cubicBezTo>
                    <a:pt x="102780" y="103989"/>
                    <a:pt x="104636" y="102214"/>
                    <a:pt x="104636" y="99956"/>
                  </a:cubicBezTo>
                  <a:lnTo>
                    <a:pt x="104636" y="2178"/>
                  </a:lnTo>
                  <a:cubicBezTo>
                    <a:pt x="104636" y="1372"/>
                    <a:pt x="104394" y="646"/>
                    <a:pt x="103990" y="0"/>
                  </a:cubicBezTo>
                  <a:close/>
                </a:path>
              </a:pathLst>
            </a:custGeom>
            <a:gradFill>
              <a:gsLst>
                <a:gs pos="0">
                  <a:srgbClr val="A0A0A0"/>
                </a:gs>
                <a:gs pos="12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7"/>
            <p:cNvSpPr/>
            <p:nvPr/>
          </p:nvSpPr>
          <p:spPr>
            <a:xfrm>
              <a:off x="5258919" y="803926"/>
              <a:ext cx="2967003" cy="2959983"/>
            </a:xfrm>
            <a:custGeom>
              <a:rect b="b" l="l" r="r" t="t"/>
              <a:pathLst>
                <a:path extrusionOk="0" h="102457" w="102700">
                  <a:moveTo>
                    <a:pt x="102377" y="1"/>
                  </a:moveTo>
                  <a:lnTo>
                    <a:pt x="98101" y="4276"/>
                  </a:lnTo>
                  <a:lnTo>
                    <a:pt x="98101" y="97858"/>
                  </a:lnTo>
                  <a:lnTo>
                    <a:pt x="4519" y="97858"/>
                  </a:lnTo>
                  <a:lnTo>
                    <a:pt x="1" y="102457"/>
                  </a:lnTo>
                  <a:lnTo>
                    <a:pt x="99634" y="102457"/>
                  </a:lnTo>
                  <a:cubicBezTo>
                    <a:pt x="101328" y="102457"/>
                    <a:pt x="102700" y="101005"/>
                    <a:pt x="102700" y="99311"/>
                  </a:cubicBezTo>
                  <a:lnTo>
                    <a:pt x="102700" y="1533"/>
                  </a:lnTo>
                  <a:cubicBezTo>
                    <a:pt x="102700" y="969"/>
                    <a:pt x="102619" y="485"/>
                    <a:pt x="10237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7"/>
            <p:cNvSpPr/>
            <p:nvPr/>
          </p:nvSpPr>
          <p:spPr>
            <a:xfrm>
              <a:off x="3422350" y="731675"/>
              <a:ext cx="4812901" cy="3057819"/>
            </a:xfrm>
            <a:custGeom>
              <a:rect b="b" l="l" r="r" t="t"/>
              <a:pathLst>
                <a:path extrusionOk="0" h="105926" w="166594">
                  <a:moveTo>
                    <a:pt x="4034" y="1"/>
                  </a:moveTo>
                  <a:cubicBezTo>
                    <a:pt x="1775" y="1"/>
                    <a:pt x="0" y="1856"/>
                    <a:pt x="0" y="4034"/>
                  </a:cubicBezTo>
                  <a:lnTo>
                    <a:pt x="0" y="101892"/>
                  </a:lnTo>
                  <a:cubicBezTo>
                    <a:pt x="0" y="104070"/>
                    <a:pt x="1775" y="105926"/>
                    <a:pt x="4034" y="105926"/>
                  </a:cubicBezTo>
                  <a:lnTo>
                    <a:pt x="62604" y="105926"/>
                  </a:lnTo>
                  <a:lnTo>
                    <a:pt x="63491" y="105039"/>
                  </a:lnTo>
                  <a:lnTo>
                    <a:pt x="4034" y="104958"/>
                  </a:lnTo>
                  <a:cubicBezTo>
                    <a:pt x="2340" y="104958"/>
                    <a:pt x="968" y="103506"/>
                    <a:pt x="968" y="101812"/>
                  </a:cubicBezTo>
                  <a:lnTo>
                    <a:pt x="968" y="4034"/>
                  </a:lnTo>
                  <a:cubicBezTo>
                    <a:pt x="968" y="2340"/>
                    <a:pt x="2340" y="969"/>
                    <a:pt x="4034" y="969"/>
                  </a:cubicBezTo>
                  <a:lnTo>
                    <a:pt x="163205" y="969"/>
                  </a:lnTo>
                  <a:cubicBezTo>
                    <a:pt x="164334" y="969"/>
                    <a:pt x="165383" y="1534"/>
                    <a:pt x="165867" y="2582"/>
                  </a:cubicBezTo>
                  <a:lnTo>
                    <a:pt x="166593" y="1856"/>
                  </a:lnTo>
                  <a:cubicBezTo>
                    <a:pt x="165787" y="727"/>
                    <a:pt x="164577" y="1"/>
                    <a:pt x="163205" y="1"/>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7"/>
            <p:cNvSpPr/>
            <p:nvPr/>
          </p:nvSpPr>
          <p:spPr>
            <a:xfrm>
              <a:off x="8071400" y="760800"/>
              <a:ext cx="153000" cy="1530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7"/>
            <p:cNvSpPr/>
            <p:nvPr/>
          </p:nvSpPr>
          <p:spPr>
            <a:xfrm>
              <a:off x="3447978" y="759551"/>
              <a:ext cx="4766301" cy="3004358"/>
            </a:xfrm>
            <a:custGeom>
              <a:rect b="b" l="l" r="r" t="t"/>
              <a:pathLst>
                <a:path extrusionOk="0" h="103993" w="164981">
                  <a:moveTo>
                    <a:pt x="82691" y="1273"/>
                  </a:moveTo>
                  <a:cubicBezTo>
                    <a:pt x="83178" y="1273"/>
                    <a:pt x="83660" y="1635"/>
                    <a:pt x="83660" y="2182"/>
                  </a:cubicBezTo>
                  <a:cubicBezTo>
                    <a:pt x="83660" y="2666"/>
                    <a:pt x="83257" y="3150"/>
                    <a:pt x="82692" y="3150"/>
                  </a:cubicBezTo>
                  <a:cubicBezTo>
                    <a:pt x="81885" y="3069"/>
                    <a:pt x="81482" y="2101"/>
                    <a:pt x="82047" y="1537"/>
                  </a:cubicBezTo>
                  <a:cubicBezTo>
                    <a:pt x="82228" y="1355"/>
                    <a:pt x="82460" y="1273"/>
                    <a:pt x="82691" y="1273"/>
                  </a:cubicBezTo>
                  <a:close/>
                  <a:moveTo>
                    <a:pt x="3012" y="1"/>
                  </a:moveTo>
                  <a:cubicBezTo>
                    <a:pt x="1376" y="1"/>
                    <a:pt x="0" y="1420"/>
                    <a:pt x="0" y="3069"/>
                  </a:cubicBezTo>
                  <a:lnTo>
                    <a:pt x="0" y="100927"/>
                  </a:lnTo>
                  <a:cubicBezTo>
                    <a:pt x="81" y="102621"/>
                    <a:pt x="1453" y="103993"/>
                    <a:pt x="3147" y="103993"/>
                  </a:cubicBezTo>
                  <a:lnTo>
                    <a:pt x="62685" y="103993"/>
                  </a:lnTo>
                  <a:lnTo>
                    <a:pt x="67203" y="99394"/>
                  </a:lnTo>
                  <a:lnTo>
                    <a:pt x="4599" y="99394"/>
                  </a:lnTo>
                  <a:lnTo>
                    <a:pt x="4599" y="4602"/>
                  </a:lnTo>
                  <a:lnTo>
                    <a:pt x="160785" y="4602"/>
                  </a:lnTo>
                  <a:lnTo>
                    <a:pt x="160785" y="5812"/>
                  </a:lnTo>
                  <a:lnTo>
                    <a:pt x="164980" y="1617"/>
                  </a:lnTo>
                  <a:cubicBezTo>
                    <a:pt x="164496" y="649"/>
                    <a:pt x="163447" y="4"/>
                    <a:pt x="162318" y="4"/>
                  </a:cubicBezTo>
                  <a:lnTo>
                    <a:pt x="3147" y="4"/>
                  </a:lnTo>
                  <a:cubicBezTo>
                    <a:pt x="3102" y="2"/>
                    <a:pt x="3057" y="1"/>
                    <a:pt x="3012"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7"/>
            <p:cNvSpPr/>
            <p:nvPr/>
          </p:nvSpPr>
          <p:spPr>
            <a:xfrm>
              <a:off x="5801964" y="796934"/>
              <a:ext cx="62980" cy="51915"/>
            </a:xfrm>
            <a:custGeom>
              <a:rect b="b" l="l" r="r" t="t"/>
              <a:pathLst>
                <a:path extrusionOk="0" h="1797" w="2180">
                  <a:moveTo>
                    <a:pt x="1256" y="171"/>
                  </a:moveTo>
                  <a:cubicBezTo>
                    <a:pt x="1614" y="171"/>
                    <a:pt x="1937" y="458"/>
                    <a:pt x="1937" y="888"/>
                  </a:cubicBezTo>
                  <a:cubicBezTo>
                    <a:pt x="1937" y="1291"/>
                    <a:pt x="1614" y="1614"/>
                    <a:pt x="1211" y="1614"/>
                  </a:cubicBezTo>
                  <a:cubicBezTo>
                    <a:pt x="566" y="1614"/>
                    <a:pt x="324" y="807"/>
                    <a:pt x="727" y="404"/>
                  </a:cubicBezTo>
                  <a:cubicBezTo>
                    <a:pt x="888" y="243"/>
                    <a:pt x="1077" y="171"/>
                    <a:pt x="1256" y="171"/>
                  </a:cubicBezTo>
                  <a:close/>
                  <a:moveTo>
                    <a:pt x="1211" y="1"/>
                  </a:moveTo>
                  <a:cubicBezTo>
                    <a:pt x="404" y="1"/>
                    <a:pt x="1" y="969"/>
                    <a:pt x="566" y="1533"/>
                  </a:cubicBezTo>
                  <a:cubicBezTo>
                    <a:pt x="747" y="1715"/>
                    <a:pt x="979" y="1797"/>
                    <a:pt x="1210" y="1797"/>
                  </a:cubicBezTo>
                  <a:cubicBezTo>
                    <a:pt x="1697" y="1797"/>
                    <a:pt x="2179" y="1435"/>
                    <a:pt x="2179" y="888"/>
                  </a:cubicBezTo>
                  <a:cubicBezTo>
                    <a:pt x="2179" y="404"/>
                    <a:pt x="1776" y="1"/>
                    <a:pt x="12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7"/>
            <p:cNvSpPr/>
            <p:nvPr/>
          </p:nvSpPr>
          <p:spPr>
            <a:xfrm>
              <a:off x="5818287" y="801615"/>
              <a:ext cx="39666" cy="41977"/>
            </a:xfrm>
            <a:custGeom>
              <a:rect b="b" l="l" r="r" t="t"/>
              <a:pathLst>
                <a:path extrusionOk="0" h="1453" w="1373">
                  <a:moveTo>
                    <a:pt x="646" y="0"/>
                  </a:moveTo>
                  <a:cubicBezTo>
                    <a:pt x="243" y="0"/>
                    <a:pt x="1" y="323"/>
                    <a:pt x="1" y="726"/>
                  </a:cubicBezTo>
                  <a:cubicBezTo>
                    <a:pt x="1" y="1129"/>
                    <a:pt x="243" y="1452"/>
                    <a:pt x="646" y="1452"/>
                  </a:cubicBezTo>
                  <a:cubicBezTo>
                    <a:pt x="1049" y="1452"/>
                    <a:pt x="1372" y="1129"/>
                    <a:pt x="1372" y="726"/>
                  </a:cubicBezTo>
                  <a:cubicBezTo>
                    <a:pt x="1372" y="323"/>
                    <a:pt x="1049" y="0"/>
                    <a:pt x="64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7"/>
            <p:cNvSpPr/>
            <p:nvPr/>
          </p:nvSpPr>
          <p:spPr>
            <a:xfrm>
              <a:off x="5338300" y="3789525"/>
              <a:ext cx="1000500" cy="185400"/>
            </a:xfrm>
            <a:prstGeom prst="rect">
              <a:avLst/>
            </a:prstGeom>
            <a:gradFill>
              <a:gsLst>
                <a:gs pos="0">
                  <a:srgbClr val="A0A0A0"/>
                </a:gs>
                <a:gs pos="36000">
                  <a:srgbClr val="919192"/>
                </a:gs>
                <a:gs pos="100000">
                  <a:srgbClr val="818284"/>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57"/>
          <p:cNvSpPr txBox="1"/>
          <p:nvPr>
            <p:ph type="title"/>
          </p:nvPr>
        </p:nvSpPr>
        <p:spPr>
          <a:xfrm>
            <a:off x="5395400" y="172545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Desktop Software</a:t>
            </a:r>
            <a:endParaRPr/>
          </a:p>
        </p:txBody>
      </p:sp>
      <p:sp>
        <p:nvSpPr>
          <p:cNvPr id="821" name="Google Shape;821;p57"/>
          <p:cNvSpPr txBox="1"/>
          <p:nvPr>
            <p:ph idx="1" type="subTitle"/>
          </p:nvPr>
        </p:nvSpPr>
        <p:spPr>
          <a:xfrm>
            <a:off x="5395400" y="2839950"/>
            <a:ext cx="2770200" cy="128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You can replace the image on the screen with your own work. Just delete this one, add yours and send it to the back</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58"/>
          <p:cNvSpPr txBox="1"/>
          <p:nvPr>
            <p:ph type="title"/>
          </p:nvPr>
        </p:nvSpPr>
        <p:spPr>
          <a:xfrm>
            <a:off x="1630100" y="1725450"/>
            <a:ext cx="3055500" cy="1114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Mobile Web</a:t>
            </a:r>
            <a:endParaRPr/>
          </a:p>
        </p:txBody>
      </p:sp>
      <p:sp>
        <p:nvSpPr>
          <p:cNvPr id="827" name="Google Shape;827;p58"/>
          <p:cNvSpPr txBox="1"/>
          <p:nvPr>
            <p:ph idx="1" type="subTitle"/>
          </p:nvPr>
        </p:nvSpPr>
        <p:spPr>
          <a:xfrm>
            <a:off x="1915400" y="2839950"/>
            <a:ext cx="2770200" cy="1270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You can replace the image on the screen with your own work. Just delete this one, add yours and send it to the back</a:t>
            </a:r>
            <a:endParaRPr/>
          </a:p>
          <a:p>
            <a:pPr indent="0" lvl="0" marL="0" rtl="0" algn="r">
              <a:spcBef>
                <a:spcPts val="0"/>
              </a:spcBef>
              <a:spcAft>
                <a:spcPts val="0"/>
              </a:spcAft>
              <a:buNone/>
            </a:pPr>
            <a:r>
              <a:t/>
            </a:r>
            <a:endParaRPr/>
          </a:p>
        </p:txBody>
      </p:sp>
      <p:grpSp>
        <p:nvGrpSpPr>
          <p:cNvPr id="828" name="Google Shape;828;p58"/>
          <p:cNvGrpSpPr/>
          <p:nvPr/>
        </p:nvGrpSpPr>
        <p:grpSpPr>
          <a:xfrm>
            <a:off x="5156561" y="400145"/>
            <a:ext cx="2085025" cy="4157820"/>
            <a:chOff x="2487400" y="238125"/>
            <a:chExt cx="2621025" cy="5226675"/>
          </a:xfrm>
        </p:grpSpPr>
        <p:sp>
          <p:nvSpPr>
            <p:cNvPr id="829" name="Google Shape;829;p58"/>
            <p:cNvSpPr/>
            <p:nvPr/>
          </p:nvSpPr>
          <p:spPr>
            <a:xfrm>
              <a:off x="2487400" y="238125"/>
              <a:ext cx="2621025" cy="5226675"/>
            </a:xfrm>
            <a:custGeom>
              <a:rect b="b" l="l" r="r" t="t"/>
              <a:pathLst>
                <a:path extrusionOk="0" h="209067" w="104841">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8"/>
            <p:cNvSpPr/>
            <p:nvPr/>
          </p:nvSpPr>
          <p:spPr>
            <a:xfrm>
              <a:off x="3766600" y="5195775"/>
              <a:ext cx="67000" cy="64800"/>
            </a:xfrm>
            <a:custGeom>
              <a:rect b="b" l="l" r="r" t="t"/>
              <a:pathLst>
                <a:path extrusionOk="0" h="2592" w="2680">
                  <a:moveTo>
                    <a:pt x="1" y="0"/>
                  </a:moveTo>
                  <a:lnTo>
                    <a:pt x="1" y="2591"/>
                  </a:lnTo>
                  <a:lnTo>
                    <a:pt x="2680" y="2591"/>
                  </a:lnTo>
                  <a:lnTo>
                    <a:pt x="2680" y="0"/>
                  </a:ln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8"/>
            <p:cNvSpPr/>
            <p:nvPr/>
          </p:nvSpPr>
          <p:spPr>
            <a:xfrm>
              <a:off x="2507150" y="266650"/>
              <a:ext cx="2587000" cy="5158625"/>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8"/>
            <p:cNvSpPr/>
            <p:nvPr/>
          </p:nvSpPr>
          <p:spPr>
            <a:xfrm>
              <a:off x="3505950" y="480600"/>
              <a:ext cx="567450" cy="35425"/>
            </a:xfrm>
            <a:custGeom>
              <a:rect b="b" l="l" r="r" t="t"/>
              <a:pathLst>
                <a:path extrusionOk="0" h="1417" w="22698">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8"/>
            <p:cNvSpPr/>
            <p:nvPr/>
          </p:nvSpPr>
          <p:spPr>
            <a:xfrm>
              <a:off x="2967225" y="5182600"/>
              <a:ext cx="97750" cy="13200"/>
            </a:xfrm>
            <a:custGeom>
              <a:rect b="b" l="l" r="r" t="t"/>
              <a:pathLst>
                <a:path extrusionOk="0" h="528" w="3910">
                  <a:moveTo>
                    <a:pt x="1" y="0"/>
                  </a:moveTo>
                  <a:lnTo>
                    <a:pt x="1" y="527"/>
                  </a:lnTo>
                  <a:lnTo>
                    <a:pt x="3910" y="527"/>
                  </a:lnTo>
                  <a:lnTo>
                    <a:pt x="39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8"/>
            <p:cNvSpPr/>
            <p:nvPr/>
          </p:nvSpPr>
          <p:spPr>
            <a:xfrm>
              <a:off x="3756725" y="5184775"/>
              <a:ext cx="86775" cy="85675"/>
            </a:xfrm>
            <a:custGeom>
              <a:rect b="b" l="l" r="r" t="t"/>
              <a:pathLst>
                <a:path extrusionOk="0" h="3427" w="3471">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8"/>
            <p:cNvSpPr/>
            <p:nvPr/>
          </p:nvSpPr>
          <p:spPr>
            <a:xfrm>
              <a:off x="4480325" y="5179850"/>
              <a:ext cx="50525" cy="102125"/>
            </a:xfrm>
            <a:custGeom>
              <a:rect b="b" l="l" r="r" t="t"/>
              <a:pathLst>
                <a:path extrusionOk="0" h="4085" w="2021">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36" name="Google Shape;836;p58"/>
          <p:cNvPicPr preferRelativeResize="0"/>
          <p:nvPr/>
        </p:nvPicPr>
        <p:blipFill rotWithShape="1">
          <a:blip r:embed="rId3">
            <a:alphaModFix/>
          </a:blip>
          <a:srcRect b="13217" l="0" r="0" t="0"/>
          <a:stretch/>
        </p:blipFill>
        <p:spPr>
          <a:xfrm>
            <a:off x="5223876" y="726215"/>
            <a:ext cx="1956825" cy="346604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59"/>
          <p:cNvSpPr txBox="1"/>
          <p:nvPr>
            <p:ph type="title"/>
          </p:nvPr>
        </p:nvSpPr>
        <p:spPr>
          <a:xfrm>
            <a:off x="4696275" y="1725450"/>
            <a:ext cx="3055500" cy="11145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t>Tablet App</a:t>
            </a:r>
            <a:endParaRPr sz="2200"/>
          </a:p>
        </p:txBody>
      </p:sp>
      <p:sp>
        <p:nvSpPr>
          <p:cNvPr id="842" name="Google Shape;842;p59"/>
          <p:cNvSpPr txBox="1"/>
          <p:nvPr>
            <p:ph idx="1" type="subTitle"/>
          </p:nvPr>
        </p:nvSpPr>
        <p:spPr>
          <a:xfrm>
            <a:off x="4696275" y="2839950"/>
            <a:ext cx="2770200" cy="127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You can replace the image on the screen with your own work. Just delete this one, add yours and send it to the back</a:t>
            </a:r>
            <a:endParaRPr/>
          </a:p>
        </p:txBody>
      </p:sp>
      <p:pic>
        <p:nvPicPr>
          <p:cNvPr id="843" name="Google Shape;843;p59"/>
          <p:cNvPicPr preferRelativeResize="0"/>
          <p:nvPr/>
        </p:nvPicPr>
        <p:blipFill rotWithShape="1">
          <a:blip r:embed="rId3">
            <a:alphaModFix/>
          </a:blip>
          <a:srcRect b="10642" l="0" r="0" t="0"/>
          <a:stretch/>
        </p:blipFill>
        <p:spPr>
          <a:xfrm>
            <a:off x="1281979" y="662699"/>
            <a:ext cx="2731591" cy="3919710"/>
          </a:xfrm>
          <a:prstGeom prst="rect">
            <a:avLst/>
          </a:prstGeom>
          <a:noFill/>
          <a:ln>
            <a:noFill/>
          </a:ln>
        </p:spPr>
      </p:pic>
      <p:grpSp>
        <p:nvGrpSpPr>
          <p:cNvPr id="844" name="Google Shape;844;p59"/>
          <p:cNvGrpSpPr/>
          <p:nvPr/>
        </p:nvGrpSpPr>
        <p:grpSpPr>
          <a:xfrm>
            <a:off x="1014863" y="400175"/>
            <a:ext cx="3266509" cy="4446607"/>
            <a:chOff x="887870" y="706370"/>
            <a:chExt cx="2740130" cy="3730062"/>
          </a:xfrm>
        </p:grpSpPr>
        <p:sp>
          <p:nvSpPr>
            <p:cNvPr id="845" name="Google Shape;845;p59"/>
            <p:cNvSpPr/>
            <p:nvPr/>
          </p:nvSpPr>
          <p:spPr>
            <a:xfrm>
              <a:off x="3581500" y="959825"/>
              <a:ext cx="46500" cy="877500"/>
            </a:xfrm>
            <a:prstGeom prst="rect">
              <a:avLst/>
            </a:pr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9"/>
            <p:cNvSpPr/>
            <p:nvPr/>
          </p:nvSpPr>
          <p:spPr>
            <a:xfrm>
              <a:off x="3396025" y="886550"/>
              <a:ext cx="205200" cy="10569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9"/>
            <p:cNvSpPr/>
            <p:nvPr/>
          </p:nvSpPr>
          <p:spPr>
            <a:xfrm>
              <a:off x="934050" y="4331500"/>
              <a:ext cx="46425" cy="60125"/>
            </a:xfrm>
            <a:custGeom>
              <a:rect b="b" l="l" r="r" t="t"/>
              <a:pathLst>
                <a:path extrusionOk="0" h="2405" w="1857">
                  <a:moveTo>
                    <a:pt x="0" y="2405"/>
                  </a:moveTo>
                  <a:lnTo>
                    <a:pt x="714" y="0"/>
                  </a:lnTo>
                  <a:lnTo>
                    <a:pt x="1857" y="1190"/>
                  </a:lnTo>
                  <a:lnTo>
                    <a:pt x="1476" y="2024"/>
                  </a:lnTo>
                  <a:close/>
                </a:path>
              </a:pathLst>
            </a:custGeom>
            <a:solidFill>
              <a:srgbClr val="818284"/>
            </a:solidFill>
            <a:ln>
              <a:noFill/>
            </a:ln>
          </p:spPr>
        </p:sp>
        <p:sp>
          <p:nvSpPr>
            <p:cNvPr id="848" name="Google Shape;848;p59"/>
            <p:cNvSpPr/>
            <p:nvPr/>
          </p:nvSpPr>
          <p:spPr>
            <a:xfrm>
              <a:off x="907850" y="4205875"/>
              <a:ext cx="239325" cy="176825"/>
            </a:xfrm>
            <a:custGeom>
              <a:rect b="b" l="l" r="r" t="t"/>
              <a:pathLst>
                <a:path extrusionOk="0" h="7073" w="9573">
                  <a:moveTo>
                    <a:pt x="8620" y="0"/>
                  </a:moveTo>
                  <a:lnTo>
                    <a:pt x="6525" y="0"/>
                  </a:lnTo>
                  <a:lnTo>
                    <a:pt x="333" y="3525"/>
                  </a:lnTo>
                  <a:lnTo>
                    <a:pt x="0" y="4477"/>
                  </a:lnTo>
                  <a:lnTo>
                    <a:pt x="1072" y="6215"/>
                  </a:lnTo>
                  <a:lnTo>
                    <a:pt x="2119" y="7073"/>
                  </a:lnTo>
                  <a:lnTo>
                    <a:pt x="7620" y="6358"/>
                  </a:lnTo>
                  <a:lnTo>
                    <a:pt x="9573" y="1310"/>
                  </a:lnTo>
                  <a:close/>
                </a:path>
              </a:pathLst>
            </a:custGeom>
            <a:solidFill>
              <a:srgbClr val="000000"/>
            </a:solidFill>
            <a:ln>
              <a:noFill/>
            </a:ln>
          </p:spPr>
        </p:sp>
        <p:grpSp>
          <p:nvGrpSpPr>
            <p:cNvPr id="849" name="Google Shape;849;p59"/>
            <p:cNvGrpSpPr/>
            <p:nvPr/>
          </p:nvGrpSpPr>
          <p:grpSpPr>
            <a:xfrm>
              <a:off x="887870" y="706370"/>
              <a:ext cx="2739956" cy="3730062"/>
              <a:chOff x="5008000" y="1238975"/>
              <a:chExt cx="2349675" cy="3198750"/>
            </a:xfrm>
          </p:grpSpPr>
          <p:sp>
            <p:nvSpPr>
              <p:cNvPr id="850" name="Google Shape;850;p59"/>
              <p:cNvSpPr/>
              <p:nvPr/>
            </p:nvSpPr>
            <p:spPr>
              <a:xfrm>
                <a:off x="5046325" y="2088050"/>
                <a:ext cx="2311350" cy="2349675"/>
              </a:xfrm>
              <a:custGeom>
                <a:rect b="b" l="l" r="r" t="t"/>
                <a:pathLst>
                  <a:path extrusionOk="0" h="93987" w="92454">
                    <a:moveTo>
                      <a:pt x="92454" y="1"/>
                    </a:moveTo>
                    <a:lnTo>
                      <a:pt x="91566" y="888"/>
                    </a:lnTo>
                    <a:lnTo>
                      <a:pt x="91566" y="88904"/>
                    </a:lnTo>
                    <a:cubicBezTo>
                      <a:pt x="91566" y="91163"/>
                      <a:pt x="89630" y="93018"/>
                      <a:pt x="87371" y="93018"/>
                    </a:cubicBezTo>
                    <a:lnTo>
                      <a:pt x="3550" y="93018"/>
                    </a:lnTo>
                    <a:cubicBezTo>
                      <a:pt x="2421" y="93018"/>
                      <a:pt x="1372" y="92615"/>
                      <a:pt x="646" y="91808"/>
                    </a:cubicBezTo>
                    <a:lnTo>
                      <a:pt x="1" y="92453"/>
                    </a:lnTo>
                    <a:cubicBezTo>
                      <a:pt x="969" y="93341"/>
                      <a:pt x="2179" y="93906"/>
                      <a:pt x="3550" y="93986"/>
                    </a:cubicBezTo>
                    <a:lnTo>
                      <a:pt x="87371" y="93986"/>
                    </a:lnTo>
                    <a:cubicBezTo>
                      <a:pt x="90114" y="93906"/>
                      <a:pt x="92373" y="91647"/>
                      <a:pt x="92454" y="88904"/>
                    </a:cubicBezTo>
                    <a:lnTo>
                      <a:pt x="92454" y="1"/>
                    </a:ln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9"/>
              <p:cNvSpPr/>
              <p:nvPr/>
            </p:nvSpPr>
            <p:spPr>
              <a:xfrm>
                <a:off x="6073286" y="4266572"/>
                <a:ext cx="226819" cy="103207"/>
              </a:xfrm>
              <a:custGeom>
                <a:rect b="b" l="l" r="r" t="t"/>
                <a:pathLst>
                  <a:path extrusionOk="0" h="3245" w="7131">
                    <a:moveTo>
                      <a:pt x="2071" y="0"/>
                    </a:moveTo>
                    <a:cubicBezTo>
                      <a:pt x="1" y="0"/>
                      <a:pt x="24" y="3244"/>
                      <a:pt x="2141" y="3244"/>
                    </a:cubicBezTo>
                    <a:cubicBezTo>
                      <a:pt x="2189" y="3244"/>
                      <a:pt x="2239" y="3242"/>
                      <a:pt x="2290" y="3239"/>
                    </a:cubicBezTo>
                    <a:lnTo>
                      <a:pt x="5114" y="3239"/>
                    </a:lnTo>
                    <a:cubicBezTo>
                      <a:pt x="7131" y="3078"/>
                      <a:pt x="7131" y="173"/>
                      <a:pt x="5114" y="12"/>
                    </a:cubicBezTo>
                    <a:lnTo>
                      <a:pt x="2290" y="12"/>
                    </a:lnTo>
                    <a:cubicBezTo>
                      <a:pt x="2215" y="4"/>
                      <a:pt x="2141" y="0"/>
                      <a:pt x="207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9"/>
              <p:cNvSpPr/>
              <p:nvPr/>
            </p:nvSpPr>
            <p:spPr>
              <a:xfrm>
                <a:off x="5062475" y="2110250"/>
                <a:ext cx="2273025" cy="2305275"/>
              </a:xfrm>
              <a:custGeom>
                <a:rect b="b" l="l" r="r" t="t"/>
                <a:pathLst>
                  <a:path extrusionOk="0" h="92211" w="90921">
                    <a:moveTo>
                      <a:pt x="46227" y="86644"/>
                    </a:moveTo>
                    <a:cubicBezTo>
                      <a:pt x="48728" y="86644"/>
                      <a:pt x="48728" y="90355"/>
                      <a:pt x="46227" y="90355"/>
                    </a:cubicBezTo>
                    <a:lnTo>
                      <a:pt x="43403" y="90355"/>
                    </a:lnTo>
                    <a:cubicBezTo>
                      <a:pt x="40902" y="90355"/>
                      <a:pt x="40902" y="86644"/>
                      <a:pt x="43403" y="86644"/>
                    </a:cubicBezTo>
                    <a:close/>
                    <a:moveTo>
                      <a:pt x="90920" y="0"/>
                    </a:moveTo>
                    <a:lnTo>
                      <a:pt x="83821" y="7019"/>
                    </a:lnTo>
                    <a:lnTo>
                      <a:pt x="83821" y="85192"/>
                    </a:lnTo>
                    <a:lnTo>
                      <a:pt x="5809" y="85192"/>
                    </a:lnTo>
                    <a:lnTo>
                      <a:pt x="0" y="91001"/>
                    </a:lnTo>
                    <a:cubicBezTo>
                      <a:pt x="726" y="91727"/>
                      <a:pt x="1775" y="92211"/>
                      <a:pt x="2904" y="92211"/>
                    </a:cubicBezTo>
                    <a:lnTo>
                      <a:pt x="86725" y="92130"/>
                    </a:lnTo>
                    <a:cubicBezTo>
                      <a:pt x="88984" y="92130"/>
                      <a:pt x="90920" y="90275"/>
                      <a:pt x="90920" y="88016"/>
                    </a:cubicBezTo>
                    <a:lnTo>
                      <a:pt x="9092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9"/>
              <p:cNvSpPr/>
              <p:nvPr/>
            </p:nvSpPr>
            <p:spPr>
              <a:xfrm>
                <a:off x="6085025" y="4276350"/>
                <a:ext cx="195650" cy="92800"/>
              </a:xfrm>
              <a:custGeom>
                <a:rect b="b" l="l" r="r" t="t"/>
                <a:pathLst>
                  <a:path extrusionOk="0" h="3712" w="7826">
                    <a:moveTo>
                      <a:pt x="2352" y="237"/>
                    </a:moveTo>
                    <a:cubicBezTo>
                      <a:pt x="2400" y="237"/>
                      <a:pt x="2450" y="239"/>
                      <a:pt x="2501" y="242"/>
                    </a:cubicBezTo>
                    <a:lnTo>
                      <a:pt x="5325" y="242"/>
                    </a:lnTo>
                    <a:cubicBezTo>
                      <a:pt x="7342" y="404"/>
                      <a:pt x="7342" y="3389"/>
                      <a:pt x="5325" y="3550"/>
                    </a:cubicBezTo>
                    <a:lnTo>
                      <a:pt x="2501" y="3550"/>
                    </a:lnTo>
                    <a:cubicBezTo>
                      <a:pt x="2450" y="3553"/>
                      <a:pt x="2400" y="3555"/>
                      <a:pt x="2352" y="3555"/>
                    </a:cubicBezTo>
                    <a:cubicBezTo>
                      <a:pt x="211" y="3555"/>
                      <a:pt x="211" y="237"/>
                      <a:pt x="2352" y="237"/>
                    </a:cubicBezTo>
                    <a:close/>
                    <a:moveTo>
                      <a:pt x="2501" y="0"/>
                    </a:moveTo>
                    <a:cubicBezTo>
                      <a:pt x="0" y="0"/>
                      <a:pt x="0" y="3711"/>
                      <a:pt x="2501" y="3711"/>
                    </a:cubicBezTo>
                    <a:lnTo>
                      <a:pt x="5325" y="3711"/>
                    </a:lnTo>
                    <a:cubicBezTo>
                      <a:pt x="7826" y="3711"/>
                      <a:pt x="7826" y="0"/>
                      <a:pt x="53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9"/>
              <p:cNvSpPr/>
              <p:nvPr/>
            </p:nvSpPr>
            <p:spPr>
              <a:xfrm>
                <a:off x="5008000" y="1238975"/>
                <a:ext cx="2347675" cy="3160425"/>
              </a:xfrm>
              <a:custGeom>
                <a:rect b="b" l="l" r="r" t="t"/>
                <a:pathLst>
                  <a:path extrusionOk="0" h="126417" w="93907">
                    <a:moveTo>
                      <a:pt x="5083" y="0"/>
                    </a:moveTo>
                    <a:cubicBezTo>
                      <a:pt x="2260" y="0"/>
                      <a:pt x="1" y="2259"/>
                      <a:pt x="1" y="5082"/>
                    </a:cubicBezTo>
                    <a:lnTo>
                      <a:pt x="1" y="122867"/>
                    </a:lnTo>
                    <a:cubicBezTo>
                      <a:pt x="1" y="124158"/>
                      <a:pt x="566" y="125448"/>
                      <a:pt x="1534" y="126416"/>
                    </a:cubicBezTo>
                    <a:lnTo>
                      <a:pt x="2098" y="125771"/>
                    </a:lnTo>
                    <a:cubicBezTo>
                      <a:pt x="1372" y="124964"/>
                      <a:pt x="888" y="123915"/>
                      <a:pt x="888" y="122867"/>
                    </a:cubicBezTo>
                    <a:lnTo>
                      <a:pt x="888" y="5082"/>
                    </a:lnTo>
                    <a:cubicBezTo>
                      <a:pt x="888" y="2743"/>
                      <a:pt x="2744" y="887"/>
                      <a:pt x="5083" y="887"/>
                    </a:cubicBezTo>
                    <a:lnTo>
                      <a:pt x="88904" y="887"/>
                    </a:lnTo>
                    <a:cubicBezTo>
                      <a:pt x="91244" y="887"/>
                      <a:pt x="93099" y="2743"/>
                      <a:pt x="93099" y="5082"/>
                    </a:cubicBezTo>
                    <a:lnTo>
                      <a:pt x="93099" y="34851"/>
                    </a:lnTo>
                    <a:lnTo>
                      <a:pt x="93906" y="33964"/>
                    </a:lnTo>
                    <a:lnTo>
                      <a:pt x="93906" y="5082"/>
                    </a:lnTo>
                    <a:cubicBezTo>
                      <a:pt x="93906" y="2259"/>
                      <a:pt x="91728" y="0"/>
                      <a:pt x="88904" y="0"/>
                    </a:cubicBezTo>
                    <a:close/>
                  </a:path>
                </a:pathLst>
              </a:custGeom>
              <a:solidFill>
                <a:srgbClr val="A5A6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9"/>
              <p:cNvSpPr/>
              <p:nvPr/>
            </p:nvSpPr>
            <p:spPr>
              <a:xfrm>
                <a:off x="6165700" y="1325900"/>
                <a:ext cx="42375" cy="36125"/>
              </a:xfrm>
              <a:custGeom>
                <a:rect b="b" l="l" r="r" t="t"/>
                <a:pathLst>
                  <a:path extrusionOk="0" h="1445" w="1695">
                    <a:moveTo>
                      <a:pt x="681" y="1"/>
                    </a:moveTo>
                    <a:cubicBezTo>
                      <a:pt x="323" y="1"/>
                      <a:pt x="0" y="288"/>
                      <a:pt x="0" y="718"/>
                    </a:cubicBezTo>
                    <a:cubicBezTo>
                      <a:pt x="0" y="1121"/>
                      <a:pt x="323" y="1444"/>
                      <a:pt x="726" y="1444"/>
                    </a:cubicBezTo>
                    <a:cubicBezTo>
                      <a:pt x="1372" y="1444"/>
                      <a:pt x="1694" y="637"/>
                      <a:pt x="1210" y="234"/>
                    </a:cubicBezTo>
                    <a:cubicBezTo>
                      <a:pt x="1049" y="73"/>
                      <a:pt x="861" y="1"/>
                      <a:pt x="681" y="1"/>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9"/>
              <p:cNvSpPr/>
              <p:nvPr/>
            </p:nvSpPr>
            <p:spPr>
              <a:xfrm>
                <a:off x="5030200" y="1261150"/>
                <a:ext cx="2305300" cy="3122100"/>
              </a:xfrm>
              <a:custGeom>
                <a:rect b="b" l="l" r="r" t="t"/>
                <a:pathLst>
                  <a:path extrusionOk="0" h="124884" w="92212">
                    <a:moveTo>
                      <a:pt x="46146" y="2340"/>
                    </a:moveTo>
                    <a:cubicBezTo>
                      <a:pt x="46953" y="2421"/>
                      <a:pt x="47276" y="3469"/>
                      <a:pt x="46711" y="4034"/>
                    </a:cubicBezTo>
                    <a:cubicBezTo>
                      <a:pt x="46517" y="4204"/>
                      <a:pt x="46294" y="4279"/>
                      <a:pt x="46077" y="4279"/>
                    </a:cubicBezTo>
                    <a:cubicBezTo>
                      <a:pt x="45571" y="4279"/>
                      <a:pt x="45097" y="3872"/>
                      <a:pt x="45097" y="3308"/>
                    </a:cubicBezTo>
                    <a:cubicBezTo>
                      <a:pt x="45097" y="2743"/>
                      <a:pt x="45581" y="2340"/>
                      <a:pt x="46146" y="2340"/>
                    </a:cubicBezTo>
                    <a:close/>
                    <a:moveTo>
                      <a:pt x="7080" y="119095"/>
                    </a:moveTo>
                    <a:lnTo>
                      <a:pt x="7019" y="119156"/>
                    </a:lnTo>
                    <a:lnTo>
                      <a:pt x="7019" y="119156"/>
                    </a:lnTo>
                    <a:lnTo>
                      <a:pt x="7080" y="119095"/>
                    </a:lnTo>
                    <a:close/>
                    <a:moveTo>
                      <a:pt x="4195" y="0"/>
                    </a:moveTo>
                    <a:cubicBezTo>
                      <a:pt x="1856" y="0"/>
                      <a:pt x="0" y="1856"/>
                      <a:pt x="0" y="4195"/>
                    </a:cubicBezTo>
                    <a:lnTo>
                      <a:pt x="0" y="121980"/>
                    </a:lnTo>
                    <a:cubicBezTo>
                      <a:pt x="0" y="123028"/>
                      <a:pt x="484" y="124077"/>
                      <a:pt x="1291" y="124884"/>
                    </a:cubicBezTo>
                    <a:lnTo>
                      <a:pt x="7019" y="119156"/>
                    </a:lnTo>
                    <a:lnTo>
                      <a:pt x="7019" y="7019"/>
                    </a:lnTo>
                    <a:lnTo>
                      <a:pt x="85193" y="7019"/>
                    </a:lnTo>
                    <a:lnTo>
                      <a:pt x="85193" y="40983"/>
                    </a:lnTo>
                    <a:lnTo>
                      <a:pt x="92211" y="33884"/>
                    </a:lnTo>
                    <a:lnTo>
                      <a:pt x="92211" y="4195"/>
                    </a:lnTo>
                    <a:cubicBezTo>
                      <a:pt x="92211" y="1856"/>
                      <a:pt x="90356" y="0"/>
                      <a:pt x="88016" y="0"/>
                    </a:cubicBezTo>
                    <a:close/>
                  </a:path>
                </a:pathLst>
              </a:custGeom>
              <a:solidFill>
                <a:srgbClr val="2020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9"/>
              <p:cNvSpPr/>
              <p:nvPr/>
            </p:nvSpPr>
            <p:spPr>
              <a:xfrm>
                <a:off x="6157625" y="1321125"/>
                <a:ext cx="54475" cy="46950"/>
              </a:xfrm>
              <a:custGeom>
                <a:rect b="b" l="l" r="r" t="t"/>
                <a:pathLst>
                  <a:path extrusionOk="0" h="1878" w="2179">
                    <a:moveTo>
                      <a:pt x="1049" y="183"/>
                    </a:moveTo>
                    <a:cubicBezTo>
                      <a:pt x="1937" y="183"/>
                      <a:pt x="1937" y="1635"/>
                      <a:pt x="1049" y="1635"/>
                    </a:cubicBezTo>
                    <a:cubicBezTo>
                      <a:pt x="81" y="1635"/>
                      <a:pt x="81" y="183"/>
                      <a:pt x="1049" y="183"/>
                    </a:cubicBezTo>
                    <a:close/>
                    <a:moveTo>
                      <a:pt x="933" y="0"/>
                    </a:moveTo>
                    <a:cubicBezTo>
                      <a:pt x="446" y="0"/>
                      <a:pt x="0" y="362"/>
                      <a:pt x="0" y="909"/>
                    </a:cubicBezTo>
                    <a:cubicBezTo>
                      <a:pt x="0" y="1474"/>
                      <a:pt x="484" y="1877"/>
                      <a:pt x="1049" y="1877"/>
                    </a:cubicBezTo>
                    <a:cubicBezTo>
                      <a:pt x="1856" y="1796"/>
                      <a:pt x="2179" y="828"/>
                      <a:pt x="1614" y="264"/>
                    </a:cubicBezTo>
                    <a:cubicBezTo>
                      <a:pt x="1406" y="82"/>
                      <a:pt x="1165" y="0"/>
                      <a:pt x="933"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 name="Google Shape;858;p59"/>
            <p:cNvSpPr/>
            <p:nvPr/>
          </p:nvSpPr>
          <p:spPr>
            <a:xfrm>
              <a:off x="2266350" y="4255925"/>
              <a:ext cx="81600" cy="95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9"/>
            <p:cNvSpPr/>
            <p:nvPr/>
          </p:nvSpPr>
          <p:spPr>
            <a:xfrm>
              <a:off x="2224675" y="4256425"/>
              <a:ext cx="81600" cy="95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60"/>
          <p:cNvSpPr/>
          <p:nvPr/>
        </p:nvSpPr>
        <p:spPr>
          <a:xfrm>
            <a:off x="11273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60"/>
          <p:cNvSpPr/>
          <p:nvPr/>
        </p:nvSpPr>
        <p:spPr>
          <a:xfrm>
            <a:off x="28705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60"/>
          <p:cNvSpPr/>
          <p:nvPr/>
        </p:nvSpPr>
        <p:spPr>
          <a:xfrm>
            <a:off x="46686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60"/>
          <p:cNvSpPr/>
          <p:nvPr/>
        </p:nvSpPr>
        <p:spPr>
          <a:xfrm>
            <a:off x="6466750" y="1211525"/>
            <a:ext cx="1536300" cy="232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60"/>
          <p:cNvSpPr/>
          <p:nvPr/>
        </p:nvSpPr>
        <p:spPr>
          <a:xfrm>
            <a:off x="1119000"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60"/>
          <p:cNvSpPr/>
          <p:nvPr/>
        </p:nvSpPr>
        <p:spPr>
          <a:xfrm>
            <a:off x="2870538"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60"/>
          <p:cNvSpPr/>
          <p:nvPr/>
        </p:nvSpPr>
        <p:spPr>
          <a:xfrm>
            <a:off x="4668650"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60"/>
          <p:cNvSpPr/>
          <p:nvPr/>
        </p:nvSpPr>
        <p:spPr>
          <a:xfrm>
            <a:off x="6466750" y="1219875"/>
            <a:ext cx="1536300" cy="32982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2" name="Google Shape;872;p60"/>
          <p:cNvGrpSpPr/>
          <p:nvPr/>
        </p:nvGrpSpPr>
        <p:grpSpPr>
          <a:xfrm>
            <a:off x="1448820" y="1893682"/>
            <a:ext cx="876646" cy="872307"/>
            <a:chOff x="-55202750" y="3198925"/>
            <a:chExt cx="318225" cy="316650"/>
          </a:xfrm>
        </p:grpSpPr>
        <p:sp>
          <p:nvSpPr>
            <p:cNvPr id="873" name="Google Shape;873;p60"/>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74" name="Google Shape;874;p60"/>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sp>
        <p:nvSpPr>
          <p:cNvPr id="875" name="Google Shape;875;p60"/>
          <p:cNvSpPr txBox="1"/>
          <p:nvPr/>
        </p:nvSpPr>
        <p:spPr>
          <a:xfrm>
            <a:off x="1101250" y="3648225"/>
            <a:ext cx="15075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GRAPHIC DESIGNER</a:t>
            </a:r>
            <a:endParaRPr b="1" sz="900">
              <a:solidFill>
                <a:schemeClr val="dk1"/>
              </a:solidFill>
              <a:latin typeface="Ubuntu"/>
              <a:ea typeface="Ubuntu"/>
              <a:cs typeface="Ubuntu"/>
              <a:sym typeface="Ubuntu"/>
            </a:endParaRPr>
          </a:p>
        </p:txBody>
      </p:sp>
      <p:sp>
        <p:nvSpPr>
          <p:cNvPr id="876" name="Google Shape;876;p60"/>
          <p:cNvSpPr txBox="1"/>
          <p:nvPr/>
        </p:nvSpPr>
        <p:spPr>
          <a:xfrm>
            <a:off x="2870550" y="3648225"/>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CREATIVE</a:t>
            </a:r>
            <a:endParaRPr b="1" sz="900">
              <a:solidFill>
                <a:schemeClr val="dk1"/>
              </a:solidFill>
              <a:latin typeface="Ubuntu"/>
              <a:ea typeface="Ubuntu"/>
              <a:cs typeface="Ubuntu"/>
              <a:sym typeface="Ubuntu"/>
            </a:endParaRPr>
          </a:p>
        </p:txBody>
      </p:sp>
      <p:sp>
        <p:nvSpPr>
          <p:cNvPr id="877" name="Google Shape;877;p60"/>
          <p:cNvSpPr txBox="1"/>
          <p:nvPr/>
        </p:nvSpPr>
        <p:spPr>
          <a:xfrm>
            <a:off x="4697300" y="3648225"/>
            <a:ext cx="15075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PHOTOGRAPHER</a:t>
            </a:r>
            <a:endParaRPr b="1" sz="900">
              <a:solidFill>
                <a:schemeClr val="dk1"/>
              </a:solidFill>
              <a:latin typeface="Ubuntu"/>
              <a:ea typeface="Ubuntu"/>
              <a:cs typeface="Ubuntu"/>
              <a:sym typeface="Ubuntu"/>
            </a:endParaRPr>
          </a:p>
        </p:txBody>
      </p:sp>
      <p:sp>
        <p:nvSpPr>
          <p:cNvPr id="878" name="Google Shape;878;p60"/>
          <p:cNvSpPr txBox="1"/>
          <p:nvPr/>
        </p:nvSpPr>
        <p:spPr>
          <a:xfrm>
            <a:off x="6466775" y="3648225"/>
            <a:ext cx="1536300" cy="3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00">
                <a:solidFill>
                  <a:schemeClr val="dk1"/>
                </a:solidFill>
                <a:latin typeface="Ubuntu"/>
                <a:ea typeface="Ubuntu"/>
                <a:cs typeface="Ubuntu"/>
                <a:sym typeface="Ubuntu"/>
              </a:rPr>
              <a:t>VIDEO EDITOR</a:t>
            </a:r>
            <a:endParaRPr b="1" sz="900">
              <a:solidFill>
                <a:schemeClr val="dk1"/>
              </a:solidFill>
              <a:latin typeface="Ubuntu"/>
              <a:ea typeface="Ubuntu"/>
              <a:cs typeface="Ubuntu"/>
              <a:sym typeface="Ubuntu"/>
            </a:endParaRPr>
          </a:p>
        </p:txBody>
      </p:sp>
      <p:sp>
        <p:nvSpPr>
          <p:cNvPr id="879" name="Google Shape;879;p60"/>
          <p:cNvSpPr txBox="1"/>
          <p:nvPr/>
        </p:nvSpPr>
        <p:spPr>
          <a:xfrm>
            <a:off x="1119000" y="3919156"/>
            <a:ext cx="15363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0" name="Google Shape;880;p60"/>
          <p:cNvSpPr txBox="1"/>
          <p:nvPr/>
        </p:nvSpPr>
        <p:spPr>
          <a:xfrm>
            <a:off x="2951113"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1" name="Google Shape;881;p60"/>
          <p:cNvSpPr txBox="1"/>
          <p:nvPr/>
        </p:nvSpPr>
        <p:spPr>
          <a:xfrm>
            <a:off x="4725963"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sp>
        <p:nvSpPr>
          <p:cNvPr id="882" name="Google Shape;882;p60"/>
          <p:cNvSpPr txBox="1"/>
          <p:nvPr/>
        </p:nvSpPr>
        <p:spPr>
          <a:xfrm>
            <a:off x="6529275" y="3919147"/>
            <a:ext cx="1421700" cy="52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900">
                <a:solidFill>
                  <a:schemeClr val="lt2"/>
                </a:solidFill>
                <a:latin typeface="Ubuntu"/>
                <a:ea typeface="Ubuntu"/>
                <a:cs typeface="Ubuntu"/>
                <a:sym typeface="Ubuntu"/>
              </a:rPr>
              <a:t>Some words about this person</a:t>
            </a:r>
            <a:endParaRPr sz="900">
              <a:solidFill>
                <a:schemeClr val="lt2"/>
              </a:solidFill>
              <a:latin typeface="Ubuntu"/>
              <a:ea typeface="Ubuntu"/>
              <a:cs typeface="Ubuntu"/>
              <a:sym typeface="Ubuntu"/>
            </a:endParaRPr>
          </a:p>
        </p:txBody>
      </p:sp>
      <p:grpSp>
        <p:nvGrpSpPr>
          <p:cNvPr id="883" name="Google Shape;883;p60"/>
          <p:cNvGrpSpPr/>
          <p:nvPr/>
        </p:nvGrpSpPr>
        <p:grpSpPr>
          <a:xfrm>
            <a:off x="3272207" y="1893597"/>
            <a:ext cx="808200" cy="921910"/>
            <a:chOff x="-57940525" y="3590375"/>
            <a:chExt cx="279625" cy="319000"/>
          </a:xfrm>
        </p:grpSpPr>
        <p:sp>
          <p:nvSpPr>
            <p:cNvPr id="884" name="Google Shape;884;p60"/>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85" name="Google Shape;885;p60"/>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86" name="Google Shape;886;p60"/>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87" name="Google Shape;887;p60"/>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88" name="Google Shape;888;p60"/>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889" name="Google Shape;889;p60"/>
          <p:cNvGrpSpPr/>
          <p:nvPr/>
        </p:nvGrpSpPr>
        <p:grpSpPr>
          <a:xfrm>
            <a:off x="5009709" y="1927702"/>
            <a:ext cx="854180" cy="854275"/>
            <a:chOff x="-57568775" y="3198925"/>
            <a:chExt cx="318225" cy="318225"/>
          </a:xfrm>
        </p:grpSpPr>
        <p:sp>
          <p:nvSpPr>
            <p:cNvPr id="890" name="Google Shape;890;p6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1" name="Google Shape;891;p6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2" name="Google Shape;892;p6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3" name="Google Shape;893;p6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4" name="Google Shape;894;p6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5" name="Google Shape;895;p6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grpSp>
        <p:nvGrpSpPr>
          <p:cNvPr id="896" name="Google Shape;896;p60"/>
          <p:cNvGrpSpPr/>
          <p:nvPr/>
        </p:nvGrpSpPr>
        <p:grpSpPr>
          <a:xfrm>
            <a:off x="6793208" y="1927637"/>
            <a:ext cx="854198" cy="972050"/>
            <a:chOff x="-52832000" y="3192625"/>
            <a:chExt cx="279625" cy="318225"/>
          </a:xfrm>
        </p:grpSpPr>
        <p:sp>
          <p:nvSpPr>
            <p:cNvPr id="897" name="Google Shape;897;p60"/>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8" name="Google Shape;898;p60"/>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899" name="Google Shape;899;p60"/>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0" name="Google Shape;900;p60"/>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1" name="Google Shape;901;p60"/>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2" name="Google Shape;902;p60"/>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3" name="Google Shape;903;p60"/>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sp>
          <p:nvSpPr>
            <p:cNvPr id="904" name="Google Shape;904;p60"/>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Ubuntu"/>
                <a:ea typeface="Ubuntu"/>
                <a:cs typeface="Ubuntu"/>
                <a:sym typeface="Ubuntu"/>
              </a:endParaRPr>
            </a:p>
          </p:txBody>
        </p:sp>
      </p:grpSp>
      <p:cxnSp>
        <p:nvCxnSpPr>
          <p:cNvPr id="905" name="Google Shape;905;p60"/>
          <p:cNvCxnSpPr/>
          <p:nvPr/>
        </p:nvCxnSpPr>
        <p:spPr>
          <a:xfrm>
            <a:off x="1773225" y="3919150"/>
            <a:ext cx="192000" cy="0"/>
          </a:xfrm>
          <a:prstGeom prst="straightConnector1">
            <a:avLst/>
          </a:prstGeom>
          <a:noFill/>
          <a:ln cap="flat" cmpd="sng" w="28575">
            <a:solidFill>
              <a:schemeClr val="accent1"/>
            </a:solidFill>
            <a:prstDash val="solid"/>
            <a:round/>
            <a:headEnd len="med" w="med" type="none"/>
            <a:tailEnd len="med" w="med" type="none"/>
          </a:ln>
        </p:spPr>
      </p:cxnSp>
      <p:cxnSp>
        <p:nvCxnSpPr>
          <p:cNvPr id="906" name="Google Shape;906;p60"/>
          <p:cNvCxnSpPr/>
          <p:nvPr/>
        </p:nvCxnSpPr>
        <p:spPr>
          <a:xfrm>
            <a:off x="3580300" y="3919150"/>
            <a:ext cx="192000" cy="0"/>
          </a:xfrm>
          <a:prstGeom prst="straightConnector1">
            <a:avLst/>
          </a:prstGeom>
          <a:noFill/>
          <a:ln cap="flat" cmpd="sng" w="28575">
            <a:solidFill>
              <a:schemeClr val="accent1"/>
            </a:solidFill>
            <a:prstDash val="solid"/>
            <a:round/>
            <a:headEnd len="med" w="med" type="none"/>
            <a:tailEnd len="med" w="med" type="none"/>
          </a:ln>
        </p:spPr>
      </p:cxnSp>
      <p:cxnSp>
        <p:nvCxnSpPr>
          <p:cNvPr id="907" name="Google Shape;907;p60"/>
          <p:cNvCxnSpPr/>
          <p:nvPr/>
        </p:nvCxnSpPr>
        <p:spPr>
          <a:xfrm>
            <a:off x="5340813" y="3919150"/>
            <a:ext cx="192000" cy="0"/>
          </a:xfrm>
          <a:prstGeom prst="straightConnector1">
            <a:avLst/>
          </a:prstGeom>
          <a:noFill/>
          <a:ln cap="flat" cmpd="sng" w="28575">
            <a:solidFill>
              <a:schemeClr val="accent1"/>
            </a:solidFill>
            <a:prstDash val="solid"/>
            <a:round/>
            <a:headEnd len="med" w="med" type="none"/>
            <a:tailEnd len="med" w="med" type="none"/>
          </a:ln>
        </p:spPr>
      </p:cxnSp>
      <p:cxnSp>
        <p:nvCxnSpPr>
          <p:cNvPr id="908" name="Google Shape;908;p60"/>
          <p:cNvCxnSpPr/>
          <p:nvPr/>
        </p:nvCxnSpPr>
        <p:spPr>
          <a:xfrm>
            <a:off x="7138900" y="3919150"/>
            <a:ext cx="192000" cy="0"/>
          </a:xfrm>
          <a:prstGeom prst="straightConnector1">
            <a:avLst/>
          </a:prstGeom>
          <a:noFill/>
          <a:ln cap="flat" cmpd="sng" w="28575">
            <a:solidFill>
              <a:schemeClr val="accent1"/>
            </a:solidFill>
            <a:prstDash val="solid"/>
            <a:round/>
            <a:headEnd len="med" w="med" type="none"/>
            <a:tailEnd len="med" w="med" type="none"/>
          </a:ln>
        </p:spPr>
      </p:cxnSp>
      <p:sp>
        <p:nvSpPr>
          <p:cNvPr id="909" name="Google Shape;909;p6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910" name="Google Shape;910;p60"/>
          <p:cNvSpPr txBox="1"/>
          <p:nvPr>
            <p:ph type="title"/>
          </p:nvPr>
        </p:nvSpPr>
        <p:spPr>
          <a:xfrm>
            <a:off x="783525" y="621500"/>
            <a:ext cx="7618200" cy="39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2000"/>
              <a:t>Talk about your TEAM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ph type="title"/>
          </p:nvPr>
        </p:nvSpPr>
        <p:spPr>
          <a:xfrm>
            <a:off x="570047" y="993900"/>
            <a:ext cx="3055500" cy="111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s" sz="6000"/>
              <a:t>W</a:t>
            </a:r>
            <a:r>
              <a:rPr lang="es" sz="6000"/>
              <a:t>hoa</a:t>
            </a:r>
            <a:r>
              <a:rPr b="1" lang="es" sz="6000"/>
              <a:t>!</a:t>
            </a:r>
            <a:endParaRPr b="1" sz="6000"/>
          </a:p>
        </p:txBody>
      </p:sp>
      <p:sp>
        <p:nvSpPr>
          <p:cNvPr id="215" name="Google Shape;215;p34"/>
          <p:cNvSpPr txBox="1"/>
          <p:nvPr>
            <p:ph idx="1" type="subTitle"/>
          </p:nvPr>
        </p:nvSpPr>
        <p:spPr>
          <a:xfrm>
            <a:off x="614775" y="2564775"/>
            <a:ext cx="2920800" cy="159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1800"/>
              <a:t>It could be the part of the presentation where you can introduce yourself, write your email…</a:t>
            </a:r>
            <a:endParaRPr sz="1800"/>
          </a:p>
        </p:txBody>
      </p:sp>
      <p:sp>
        <p:nvSpPr>
          <p:cNvPr id="216" name="Google Shape;216;p3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cxnSp>
        <p:nvCxnSpPr>
          <p:cNvPr id="217" name="Google Shape;217;p34"/>
          <p:cNvCxnSpPr/>
          <p:nvPr/>
        </p:nvCxnSpPr>
        <p:spPr>
          <a:xfrm>
            <a:off x="678525" y="2060575"/>
            <a:ext cx="676200" cy="0"/>
          </a:xfrm>
          <a:prstGeom prst="straightConnector1">
            <a:avLst/>
          </a:prstGeom>
          <a:noFill/>
          <a:ln cap="flat" cmpd="sng" w="76200">
            <a:solidFill>
              <a:schemeClr val="accent1"/>
            </a:solidFill>
            <a:prstDash val="solid"/>
            <a:round/>
            <a:headEnd len="med" w="med" type="none"/>
            <a:tailEnd len="med" w="med" type="none"/>
          </a:ln>
        </p:spPr>
      </p:cxnSp>
      <p:pic>
        <p:nvPicPr>
          <p:cNvPr id="218" name="Google Shape;218;p34"/>
          <p:cNvPicPr preferRelativeResize="0"/>
          <p:nvPr/>
        </p:nvPicPr>
        <p:blipFill rotWithShape="1">
          <a:blip r:embed="rId3">
            <a:alphaModFix/>
          </a:blip>
          <a:srcRect b="3410" l="20146" r="22553" t="7080"/>
          <a:stretch/>
        </p:blipFill>
        <p:spPr>
          <a:xfrm>
            <a:off x="4914750" y="522225"/>
            <a:ext cx="3674500" cy="3825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4" name="Shape 914"/>
        <p:cNvGrpSpPr/>
        <p:nvPr/>
      </p:nvGrpSpPr>
      <p:grpSpPr>
        <a:xfrm>
          <a:off x="0" y="0"/>
          <a:ext cx="0" cy="0"/>
          <a:chOff x="0" y="0"/>
          <a:chExt cx="0" cy="0"/>
        </a:xfrm>
      </p:grpSpPr>
      <p:sp>
        <p:nvSpPr>
          <p:cNvPr id="915" name="Google Shape;915;p61"/>
          <p:cNvSpPr/>
          <p:nvPr/>
        </p:nvSpPr>
        <p:spPr>
          <a:xfrm>
            <a:off x="676300" y="321200"/>
            <a:ext cx="78489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61"/>
          <p:cNvSpPr/>
          <p:nvPr/>
        </p:nvSpPr>
        <p:spPr>
          <a:xfrm>
            <a:off x="676300" y="321200"/>
            <a:ext cx="2029200" cy="4447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61"/>
          <p:cNvSpPr txBox="1"/>
          <p:nvPr>
            <p:ph idx="4294967295" type="body"/>
          </p:nvPr>
        </p:nvSpPr>
        <p:spPr>
          <a:xfrm>
            <a:off x="2705500" y="2953800"/>
            <a:ext cx="3790500" cy="42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200">
                <a:solidFill>
                  <a:schemeClr val="dk1"/>
                </a:solidFill>
              </a:rPr>
              <a:t>Does anyone have any questions?</a:t>
            </a:r>
            <a:endParaRPr sz="1200">
              <a:solidFill>
                <a:schemeClr val="dk1"/>
              </a:solidFill>
            </a:endParaRPr>
          </a:p>
          <a:p>
            <a:pPr indent="0" lvl="0" marL="0" rtl="0" algn="ctr">
              <a:spcBef>
                <a:spcPts val="0"/>
              </a:spcBef>
              <a:spcAft>
                <a:spcPts val="0"/>
              </a:spcAft>
              <a:buClr>
                <a:schemeClr val="dk1"/>
              </a:buClr>
              <a:buSzPts val="1100"/>
              <a:buFont typeface="Arial"/>
              <a:buNone/>
            </a:pPr>
            <a:r>
              <a:t/>
            </a:r>
            <a:endParaRPr sz="1200">
              <a:solidFill>
                <a:schemeClr val="dk1"/>
              </a:solidFill>
            </a:endParaRPr>
          </a:p>
          <a:p>
            <a:pPr indent="0" lvl="0" marL="0" rtl="0" algn="ctr">
              <a:spcBef>
                <a:spcPts val="0"/>
              </a:spcBef>
              <a:spcAft>
                <a:spcPts val="0"/>
              </a:spcAft>
              <a:buClr>
                <a:schemeClr val="dk1"/>
              </a:buClr>
              <a:buSzPts val="1100"/>
              <a:buFont typeface="Arial"/>
              <a:buNone/>
            </a:pPr>
            <a:r>
              <a:rPr lang="es" sz="1200">
                <a:solidFill>
                  <a:schemeClr val="dk1"/>
                </a:solidFill>
              </a:rPr>
              <a:t>addyouremail@freepik.com </a:t>
            </a:r>
            <a:endParaRPr sz="1200">
              <a:solidFill>
                <a:schemeClr val="dk1"/>
              </a:solidFill>
            </a:endParaRPr>
          </a:p>
          <a:p>
            <a:pPr indent="0" lvl="0" marL="0" rtl="0" algn="ctr">
              <a:spcBef>
                <a:spcPts val="0"/>
              </a:spcBef>
              <a:spcAft>
                <a:spcPts val="0"/>
              </a:spcAft>
              <a:buClr>
                <a:schemeClr val="dk1"/>
              </a:buClr>
              <a:buSzPts val="1100"/>
              <a:buFont typeface="Arial"/>
              <a:buNone/>
            </a:pPr>
            <a:r>
              <a:rPr lang="es" sz="1200">
                <a:solidFill>
                  <a:schemeClr val="dk1"/>
                </a:solidFill>
              </a:rPr>
              <a:t>+91  620 421 838 </a:t>
            </a:r>
            <a:endParaRPr sz="1200">
              <a:solidFill>
                <a:schemeClr val="dk1"/>
              </a:solidFill>
            </a:endParaRPr>
          </a:p>
          <a:p>
            <a:pPr indent="0" lvl="0" marL="0" rtl="0" algn="ctr">
              <a:spcBef>
                <a:spcPts val="0"/>
              </a:spcBef>
              <a:spcAft>
                <a:spcPts val="0"/>
              </a:spcAft>
              <a:buNone/>
            </a:pPr>
            <a:r>
              <a:rPr lang="es" sz="1200">
                <a:solidFill>
                  <a:schemeClr val="dk1"/>
                </a:solidFill>
              </a:rPr>
              <a:t>yourcompany.com</a:t>
            </a:r>
            <a:endParaRPr sz="1200">
              <a:solidFill>
                <a:schemeClr val="dk1"/>
              </a:solidFill>
            </a:endParaRPr>
          </a:p>
        </p:txBody>
      </p:sp>
      <p:cxnSp>
        <p:nvCxnSpPr>
          <p:cNvPr id="918" name="Google Shape;918;p61"/>
          <p:cNvCxnSpPr/>
          <p:nvPr/>
        </p:nvCxnSpPr>
        <p:spPr>
          <a:xfrm>
            <a:off x="4233850" y="3374100"/>
            <a:ext cx="676200" cy="0"/>
          </a:xfrm>
          <a:prstGeom prst="straightConnector1">
            <a:avLst/>
          </a:prstGeom>
          <a:noFill/>
          <a:ln cap="flat" cmpd="sng" w="76200">
            <a:solidFill>
              <a:schemeClr val="accent1"/>
            </a:solidFill>
            <a:prstDash val="solid"/>
            <a:round/>
            <a:headEnd len="med" w="med" type="none"/>
            <a:tailEnd len="med" w="med" type="none"/>
          </a:ln>
        </p:spPr>
      </p:cxnSp>
      <p:sp>
        <p:nvSpPr>
          <p:cNvPr id="919" name="Google Shape;919;p61"/>
          <p:cNvSpPr txBox="1"/>
          <p:nvPr>
            <p:ph idx="4294967295"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
        <p:nvSpPr>
          <p:cNvPr id="920" name="Google Shape;920;p61"/>
          <p:cNvSpPr txBox="1"/>
          <p:nvPr>
            <p:ph type="ctrTitle"/>
          </p:nvPr>
        </p:nvSpPr>
        <p:spPr>
          <a:xfrm>
            <a:off x="3094000" y="1515550"/>
            <a:ext cx="2955900" cy="853500"/>
          </a:xfrm>
          <a:prstGeom prst="rect">
            <a:avLst/>
          </a:prstGeom>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s" sz="3600"/>
              <a:t>T</a:t>
            </a:r>
            <a:r>
              <a:rPr lang="es"/>
              <a:t>hanks</a:t>
            </a:r>
            <a:r>
              <a:rPr lang="es" sz="3600"/>
              <a:t>!</a:t>
            </a:r>
            <a:endParaRPr i="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2"/>
          <p:cNvSpPr txBox="1"/>
          <p:nvPr>
            <p:ph type="title"/>
          </p:nvPr>
        </p:nvSpPr>
        <p:spPr>
          <a:xfrm>
            <a:off x="2789300" y="596000"/>
            <a:ext cx="3498600" cy="513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t>Credits</a:t>
            </a:r>
            <a:endParaRPr/>
          </a:p>
        </p:txBody>
      </p:sp>
      <p:sp>
        <p:nvSpPr>
          <p:cNvPr id="926" name="Google Shape;926;p62"/>
          <p:cNvSpPr txBox="1"/>
          <p:nvPr>
            <p:ph idx="1" type="body"/>
          </p:nvPr>
        </p:nvSpPr>
        <p:spPr>
          <a:xfrm>
            <a:off x="803100" y="1290375"/>
            <a:ext cx="7537800" cy="3150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s"/>
              <a:t>This is where you </a:t>
            </a:r>
            <a:r>
              <a:rPr lang="es"/>
              <a:t>give credit to </a:t>
            </a:r>
            <a:r>
              <a:rPr lang="es"/>
              <a:t>the ones who are part of this project.</a:t>
            </a:r>
            <a:endParaRPr/>
          </a:p>
          <a:p>
            <a:pPr indent="0" lvl="0" marL="0" rtl="0" algn="l">
              <a:spcBef>
                <a:spcPts val="600"/>
              </a:spcBef>
              <a:spcAft>
                <a:spcPts val="0"/>
              </a:spcAft>
              <a:buClr>
                <a:schemeClr val="dk1"/>
              </a:buClr>
              <a:buSzPts val="1100"/>
              <a:buFont typeface="Arial"/>
              <a:buNone/>
            </a:pPr>
            <a:r>
              <a:rPr lang="es"/>
              <a:t>Did you like the resources on this </a:t>
            </a:r>
            <a:r>
              <a:rPr lang="es"/>
              <a:t>template</a:t>
            </a:r>
            <a:r>
              <a:rPr lang="es"/>
              <a:t>? Get them for </a:t>
            </a:r>
            <a:r>
              <a:rPr lang="es">
                <a:latin typeface="Ubuntu Medium"/>
                <a:ea typeface="Ubuntu Medium"/>
                <a:cs typeface="Ubuntu Medium"/>
                <a:sym typeface="Ubuntu Medium"/>
              </a:rPr>
              <a:t>free </a:t>
            </a:r>
            <a:r>
              <a:rPr lang="es"/>
              <a:t>at our other websites.</a:t>
            </a:r>
            <a:endParaRPr/>
          </a:p>
          <a:p>
            <a:pPr indent="0" lvl="0" marL="0" rtl="0" algn="l">
              <a:lnSpc>
                <a:spcPct val="115000"/>
              </a:lnSpc>
              <a:spcBef>
                <a:spcPts val="600"/>
              </a:spcBef>
              <a:spcAft>
                <a:spcPts val="0"/>
              </a:spcAft>
              <a:buNone/>
            </a:pPr>
            <a:r>
              <a:rPr lang="es">
                <a:highlight>
                  <a:schemeClr val="lt1"/>
                </a:highlight>
              </a:rPr>
              <a:t>Presentation template by </a:t>
            </a:r>
            <a:r>
              <a:rPr lang="es" u="sng">
                <a:highlight>
                  <a:schemeClr val="lt1"/>
                </a:highlight>
                <a:hlinkClick r:id="rId3"/>
              </a:rPr>
              <a:t>Slidesgo</a:t>
            </a:r>
            <a:endParaRPr/>
          </a:p>
          <a:p>
            <a:pPr indent="0" lvl="0" marL="0" rtl="0" algn="l">
              <a:lnSpc>
                <a:spcPct val="115000"/>
              </a:lnSpc>
              <a:spcBef>
                <a:spcPts val="600"/>
              </a:spcBef>
              <a:spcAft>
                <a:spcPts val="0"/>
              </a:spcAft>
              <a:buNone/>
            </a:pPr>
            <a:r>
              <a:rPr lang="es"/>
              <a:t>Icons by </a:t>
            </a:r>
            <a:r>
              <a:rPr lang="es" u="sng">
                <a:hlinkClick r:id="rId4"/>
              </a:rPr>
              <a:t>Flaticon</a:t>
            </a:r>
            <a:endParaRPr/>
          </a:p>
          <a:p>
            <a:pPr indent="0" lvl="0" marL="0" rtl="0" algn="l">
              <a:lnSpc>
                <a:spcPct val="115000"/>
              </a:lnSpc>
              <a:spcBef>
                <a:spcPts val="600"/>
              </a:spcBef>
              <a:spcAft>
                <a:spcPts val="0"/>
              </a:spcAft>
              <a:buNone/>
            </a:pPr>
            <a:r>
              <a:rPr lang="es"/>
              <a:t>Images &amp; infographics by </a:t>
            </a:r>
            <a:r>
              <a:rPr lang="es" u="sng">
                <a:hlinkClick r:id="rId5"/>
              </a:rPr>
              <a:t>Freepik</a:t>
            </a:r>
            <a:endParaRPr/>
          </a:p>
          <a:p>
            <a:pPr indent="0" lvl="0" marL="0" rtl="0" algn="l">
              <a:lnSpc>
                <a:spcPct val="115000"/>
              </a:lnSpc>
              <a:spcBef>
                <a:spcPts val="600"/>
              </a:spcBef>
              <a:spcAft>
                <a:spcPts val="0"/>
              </a:spcAft>
              <a:buNone/>
            </a:pPr>
            <a:r>
              <a:rPr lang="es"/>
              <a:t>Author introduction slide photo created by </a:t>
            </a:r>
            <a:r>
              <a:rPr b="1" lang="es">
                <a:latin typeface="Ubuntu"/>
                <a:ea typeface="Ubuntu"/>
                <a:cs typeface="Ubuntu"/>
                <a:sym typeface="Ubuntu"/>
              </a:rPr>
              <a:t>katemangostar </a:t>
            </a:r>
            <a:r>
              <a:rPr lang="es"/>
              <a:t> - Freepik.com</a:t>
            </a:r>
            <a:endParaRPr/>
          </a:p>
          <a:p>
            <a:pPr indent="0" lvl="0" marL="0" rtl="0" algn="l">
              <a:lnSpc>
                <a:spcPct val="115000"/>
              </a:lnSpc>
              <a:spcBef>
                <a:spcPts val="600"/>
              </a:spcBef>
              <a:spcAft>
                <a:spcPts val="0"/>
              </a:spcAft>
              <a:buNone/>
            </a:pPr>
            <a:r>
              <a:rPr lang="es"/>
              <a:t>Big image slide photo created by </a:t>
            </a:r>
            <a:r>
              <a:rPr b="1" lang="es">
                <a:latin typeface="Ubuntu"/>
                <a:ea typeface="Ubuntu"/>
                <a:cs typeface="Ubuntu"/>
                <a:sym typeface="Ubuntu"/>
              </a:rPr>
              <a:t>jcomp</a:t>
            </a:r>
            <a:r>
              <a:rPr lang="es"/>
              <a:t> - Freepik.com</a:t>
            </a:r>
            <a:endParaRPr/>
          </a:p>
          <a:p>
            <a:pPr indent="0" lvl="0" marL="0" rtl="0" algn="l">
              <a:lnSpc>
                <a:spcPct val="115000"/>
              </a:lnSpc>
              <a:spcBef>
                <a:spcPts val="600"/>
              </a:spcBef>
              <a:spcAft>
                <a:spcPts val="0"/>
              </a:spcAft>
              <a:buNone/>
            </a:pPr>
            <a:r>
              <a:rPr lang="es"/>
              <a:t>Text &amp; Image slide photo created by </a:t>
            </a:r>
            <a:r>
              <a:rPr b="1" lang="es">
                <a:latin typeface="Ubuntu"/>
                <a:ea typeface="Ubuntu"/>
                <a:cs typeface="Ubuntu"/>
                <a:sym typeface="Ubuntu"/>
              </a:rPr>
              <a:t>rawpixel.com</a:t>
            </a:r>
            <a:r>
              <a:rPr lang="es"/>
              <a:t> - Freepik.com</a:t>
            </a:r>
            <a:endParaRPr/>
          </a:p>
          <a:p>
            <a:pPr indent="0" lvl="0" marL="0" rtl="0" algn="l">
              <a:lnSpc>
                <a:spcPct val="115000"/>
              </a:lnSpc>
              <a:spcBef>
                <a:spcPts val="600"/>
              </a:spcBef>
              <a:spcAft>
                <a:spcPts val="0"/>
              </a:spcAft>
              <a:buNone/>
            </a:pPr>
            <a:r>
              <a:rPr lang="es"/>
              <a:t>Text &amp; Image slide photo created by </a:t>
            </a:r>
            <a:r>
              <a:rPr b="1" lang="es">
                <a:latin typeface="Ubuntu"/>
                <a:ea typeface="Ubuntu"/>
                <a:cs typeface="Ubuntu"/>
                <a:sym typeface="Ubuntu"/>
              </a:rPr>
              <a:t>Freepik</a:t>
            </a:r>
            <a:endParaRPr/>
          </a:p>
        </p:txBody>
      </p:sp>
      <p:sp>
        <p:nvSpPr>
          <p:cNvPr id="927" name="Google Shape;927;p62"/>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1" name="Shape 931"/>
        <p:cNvGrpSpPr/>
        <p:nvPr/>
      </p:nvGrpSpPr>
      <p:grpSpPr>
        <a:xfrm>
          <a:off x="0" y="0"/>
          <a:ext cx="0" cy="0"/>
          <a:chOff x="0" y="0"/>
          <a:chExt cx="0" cy="0"/>
        </a:xfrm>
      </p:grpSpPr>
      <p:sp>
        <p:nvSpPr>
          <p:cNvPr id="932" name="Google Shape;932;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Instructions for use</a:t>
            </a:r>
            <a:endParaRPr>
              <a:solidFill>
                <a:srgbClr val="FFFFFF"/>
              </a:solidFill>
              <a:latin typeface="Proxima Nova Semibold"/>
              <a:ea typeface="Proxima Nova Semibold"/>
              <a:cs typeface="Proxima Nova Semibold"/>
              <a:sym typeface="Proxima Nova Semibold"/>
            </a:endParaRPr>
          </a:p>
        </p:txBody>
      </p:sp>
      <p:sp>
        <p:nvSpPr>
          <p:cNvPr id="933" name="Google Shape;933;p6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Clr>
                <a:schemeClr val="dk1"/>
              </a:buClr>
              <a:buSzPts val="1100"/>
              <a:buFont typeface="Arial"/>
              <a:buNone/>
            </a:pPr>
            <a:r>
              <a:rPr lang="es">
                <a:solidFill>
                  <a:schemeClr val="lt1"/>
                </a:solidFill>
              </a:rPr>
              <a:t>In order to use this template, you must credit </a:t>
            </a:r>
            <a:r>
              <a:rPr b="1" lang="es" u="sng">
                <a:solidFill>
                  <a:srgbClr val="869FB2"/>
                </a:solidFill>
              </a:rPr>
              <a:t>S</a:t>
            </a:r>
            <a:r>
              <a:rPr b="1" lang="es" u="sng">
                <a:solidFill>
                  <a:srgbClr val="869FB2"/>
                </a:solidFill>
                <a:hlinkClick r:id="rId3">
                  <a:extLst>
                    <a:ext uri="{A12FA001-AC4F-418D-AE19-62706E023703}">
                      <ahyp:hlinkClr val="tx"/>
                    </a:ext>
                  </a:extLst>
                </a:hlinkClick>
              </a:rPr>
              <a:t>lidesgo</a:t>
            </a:r>
            <a:r>
              <a:rPr lang="es"/>
              <a:t> </a:t>
            </a:r>
            <a:r>
              <a:rPr lang="es">
                <a:solidFill>
                  <a:schemeClr val="lt1"/>
                </a:solidFill>
              </a:rPr>
              <a:t>by keeping the Credits slide.</a:t>
            </a:r>
            <a:endParaRPr sz="1200">
              <a:solidFill>
                <a:srgbClr val="FFFFFF"/>
              </a:solidFill>
              <a:latin typeface="Proxima Nova"/>
              <a:ea typeface="Proxima Nova"/>
              <a:cs typeface="Proxima Nova"/>
              <a:sym typeface="Proxima Nova"/>
            </a:endParaRPr>
          </a:p>
          <a:p>
            <a:pPr indent="0" lvl="0" marL="0" marR="0" rtl="0" algn="l">
              <a:lnSpc>
                <a:spcPct val="115000"/>
              </a:lnSpc>
              <a:spcBef>
                <a:spcPts val="1400"/>
              </a:spcBef>
              <a:spcAft>
                <a:spcPts val="0"/>
              </a:spcAft>
              <a:buNone/>
            </a:pPr>
            <a:r>
              <a:rPr b="1" lang="es" sz="1100">
                <a:solidFill>
                  <a:srgbClr val="869FB2"/>
                </a:solidFill>
              </a:rPr>
              <a:t>You are allowed to:</a:t>
            </a:r>
            <a:endParaRPr b="1" sz="1100">
              <a:solidFill>
                <a:srgbClr val="869FB2"/>
              </a:solidFill>
              <a:latin typeface="Proxima Nova"/>
              <a:ea typeface="Proxima Nova"/>
              <a:cs typeface="Proxima Nova"/>
              <a:sym typeface="Proxima Nova"/>
            </a:endParaRPr>
          </a:p>
          <a:p>
            <a:pPr indent="0" lvl="0" marL="0" rtl="0" algn="l">
              <a:lnSpc>
                <a:spcPct val="115000"/>
              </a:lnSpc>
              <a:spcBef>
                <a:spcPts val="400"/>
              </a:spcBef>
              <a:spcAft>
                <a:spcPts val="0"/>
              </a:spcAft>
              <a:buClr>
                <a:schemeClr val="dk1"/>
              </a:buClr>
              <a:buSzPts val="1100"/>
              <a:buFont typeface="Arial"/>
              <a:buNone/>
            </a:pPr>
            <a:r>
              <a:rPr lang="es" sz="1100">
                <a:solidFill>
                  <a:srgbClr val="FFFFFF"/>
                </a:solidFill>
              </a:rPr>
              <a:t>- Modify this template.</a:t>
            </a:r>
            <a:endParaRPr sz="1100">
              <a:solidFill>
                <a:srgbClr val="FFFFFF"/>
              </a:solidFill>
            </a:endParaRPr>
          </a:p>
          <a:p>
            <a:pPr indent="0" lvl="0" marL="0" rtl="0" algn="l">
              <a:lnSpc>
                <a:spcPct val="115000"/>
              </a:lnSpc>
              <a:spcBef>
                <a:spcPts val="0"/>
              </a:spcBef>
              <a:spcAft>
                <a:spcPts val="0"/>
              </a:spcAft>
              <a:buNone/>
            </a:pPr>
            <a:r>
              <a:rPr lang="es" sz="1100">
                <a:solidFill>
                  <a:srgbClr val="FFFFFF"/>
                </a:solidFill>
              </a:rPr>
              <a:t>- Use it for both personal and commercial projects.</a:t>
            </a:r>
            <a:endParaRPr sz="1100">
              <a:solidFill>
                <a:srgbClr val="FFFFFF"/>
              </a:solidFill>
            </a:endParaRPr>
          </a:p>
          <a:p>
            <a:pPr indent="0" lvl="0" marL="0" rtl="0" algn="l">
              <a:lnSpc>
                <a:spcPct val="115000"/>
              </a:lnSpc>
              <a:spcBef>
                <a:spcPts val="1400"/>
              </a:spcBef>
              <a:spcAft>
                <a:spcPts val="0"/>
              </a:spcAft>
              <a:buNone/>
            </a:pPr>
            <a:r>
              <a:rPr b="1" lang="es" sz="1100">
                <a:solidFill>
                  <a:srgbClr val="869FB2"/>
                </a:solidFill>
                <a:latin typeface="Proxima Nova"/>
                <a:ea typeface="Proxima Nova"/>
                <a:cs typeface="Proxima Nova"/>
                <a:sym typeface="Proxima Nova"/>
              </a:rPr>
              <a:t>You are not allowed to:</a:t>
            </a:r>
            <a:endParaRPr b="1" sz="1100">
              <a:solidFill>
                <a:srgbClr val="869FB2"/>
              </a:solidFill>
              <a:latin typeface="Proxima Nova"/>
              <a:ea typeface="Proxima Nova"/>
              <a:cs typeface="Proxima Nova"/>
              <a:sym typeface="Proxima Nova"/>
            </a:endParaRPr>
          </a:p>
          <a:p>
            <a:pPr indent="0" lvl="0" marL="0" rtl="0" algn="l">
              <a:lnSpc>
                <a:spcPct val="115000"/>
              </a:lnSpc>
              <a:spcBef>
                <a:spcPts val="400"/>
              </a:spcBef>
              <a:spcAft>
                <a:spcPts val="0"/>
              </a:spcAft>
              <a:buNone/>
            </a:pPr>
            <a:r>
              <a:rPr lang="es" sz="1100">
                <a:solidFill>
                  <a:srgbClr val="FFFFFF"/>
                </a:solidFill>
                <a:latin typeface="Proxima Nova"/>
                <a:ea typeface="Proxima Nova"/>
                <a:cs typeface="Proxima Nova"/>
                <a:sym typeface="Proxima Nova"/>
              </a:rPr>
              <a:t>- Sublicense, sell or rent any of Slides</a:t>
            </a:r>
            <a:r>
              <a:rPr lang="es" sz="1100">
                <a:solidFill>
                  <a:srgbClr val="FFFFFF"/>
                </a:solidFill>
              </a:rPr>
              <a:t>g</a:t>
            </a:r>
            <a:r>
              <a:rPr lang="es" sz="1100">
                <a:solidFill>
                  <a:srgbClr val="FFFFFF"/>
                </a:solidFill>
                <a:latin typeface="Proxima Nova"/>
                <a:ea typeface="Proxima Nova"/>
                <a:cs typeface="Proxima Nova"/>
                <a:sym typeface="Proxima Nova"/>
              </a:rPr>
              <a:t>o Content (or a modified version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Distribute Slides</a:t>
            </a:r>
            <a:r>
              <a:rPr lang="es" sz="1100">
                <a:solidFill>
                  <a:srgbClr val="FFFFFF"/>
                </a:solidFill>
              </a:rPr>
              <a:t>g</a:t>
            </a:r>
            <a:r>
              <a:rPr lang="es" sz="1100">
                <a:solidFill>
                  <a:srgbClr val="FFFFFF"/>
                </a:solidFill>
                <a:latin typeface="Proxima Nova"/>
                <a:ea typeface="Proxima Nova"/>
                <a:cs typeface="Proxima Nova"/>
                <a:sym typeface="Proxima Nova"/>
              </a:rPr>
              <a:t>o Content unless it has been expressly authorized by Slides</a:t>
            </a:r>
            <a:r>
              <a:rPr lang="es" sz="1100">
                <a:solidFill>
                  <a:srgbClr val="FFFFFF"/>
                </a:solidFill>
              </a:rPr>
              <a:t>g</a:t>
            </a:r>
            <a:r>
              <a:rPr lang="es" sz="1100">
                <a:solidFill>
                  <a:srgbClr val="FFFFFF"/>
                </a:solidFill>
                <a:latin typeface="Proxima Nova"/>
                <a:ea typeface="Proxima Nova"/>
                <a:cs typeface="Proxima Nova"/>
                <a:sym typeface="Proxima Nova"/>
              </a:rPr>
              <a:t>o.</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Include Slides</a:t>
            </a:r>
            <a:r>
              <a:rPr lang="es" sz="1100">
                <a:solidFill>
                  <a:srgbClr val="FFFFFF"/>
                </a:solidFill>
              </a:rPr>
              <a:t>g</a:t>
            </a:r>
            <a:r>
              <a:rPr lang="es" sz="1100">
                <a:solidFill>
                  <a:srgbClr val="FFFFFF"/>
                </a:solidFill>
                <a:latin typeface="Proxima Nova"/>
                <a:ea typeface="Proxima Nova"/>
                <a:cs typeface="Proxima Nova"/>
                <a:sym typeface="Proxima Nova"/>
              </a:rPr>
              <a:t>o Content in an online or offline database or file.</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Offer Slides</a:t>
            </a:r>
            <a:r>
              <a:rPr lang="es" sz="1100">
                <a:solidFill>
                  <a:srgbClr val="FFFFFF"/>
                </a:solidFill>
              </a:rPr>
              <a:t>g</a:t>
            </a:r>
            <a:r>
              <a:rPr lang="es" sz="1100">
                <a:solidFill>
                  <a:srgbClr val="FFFFFF"/>
                </a:solidFill>
                <a:latin typeface="Proxima Nova"/>
                <a:ea typeface="Proxima Nova"/>
                <a:cs typeface="Proxima Nova"/>
                <a:sym typeface="Proxima Nova"/>
              </a:rPr>
              <a:t>o templates (or modified versions of Slides</a:t>
            </a:r>
            <a:r>
              <a:rPr lang="es" sz="1100">
                <a:solidFill>
                  <a:srgbClr val="FFFFFF"/>
                </a:solidFill>
              </a:rPr>
              <a:t>g</a:t>
            </a:r>
            <a:r>
              <a:rPr lang="es" sz="1100">
                <a:solidFill>
                  <a:srgbClr val="FFFFFF"/>
                </a:solidFill>
                <a:latin typeface="Proxima Nova"/>
                <a:ea typeface="Proxima Nova"/>
                <a:cs typeface="Proxima Nova"/>
                <a:sym typeface="Proxima Nova"/>
              </a:rPr>
              <a:t>o</a:t>
            </a:r>
            <a:r>
              <a:rPr lang="es" sz="1100">
                <a:solidFill>
                  <a:srgbClr val="FFFFFF"/>
                </a:solidFill>
              </a:rPr>
              <a:t> templates</a:t>
            </a:r>
            <a:r>
              <a:rPr lang="es" sz="1100">
                <a:solidFill>
                  <a:srgbClr val="FFFFFF"/>
                </a:solidFill>
                <a:latin typeface="Proxima Nova"/>
                <a:ea typeface="Proxima Nova"/>
                <a:cs typeface="Proxima Nova"/>
                <a:sym typeface="Proxima Nova"/>
              </a:rPr>
              <a:t>) for download.</a:t>
            </a:r>
            <a:endParaRPr sz="11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s" sz="1100">
                <a:solidFill>
                  <a:srgbClr val="FFFFFF"/>
                </a:solidFill>
                <a:latin typeface="Proxima Nova"/>
                <a:ea typeface="Proxima Nova"/>
                <a:cs typeface="Proxima Nova"/>
                <a:sym typeface="Proxima Nova"/>
              </a:rPr>
              <a:t>- Acquire the copyright of Slides</a:t>
            </a:r>
            <a:r>
              <a:rPr lang="es" sz="1100">
                <a:solidFill>
                  <a:srgbClr val="FFFFFF"/>
                </a:solidFill>
              </a:rPr>
              <a:t>g</a:t>
            </a:r>
            <a:r>
              <a:rPr lang="es" sz="1100">
                <a:solidFill>
                  <a:srgbClr val="FFFFFF"/>
                </a:solidFill>
                <a:latin typeface="Proxima Nova"/>
                <a:ea typeface="Proxima Nova"/>
                <a:cs typeface="Proxima Nova"/>
                <a:sym typeface="Proxima Nova"/>
              </a:rPr>
              <a:t>o Content.</a:t>
            </a:r>
            <a:endParaRPr sz="11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sz="1100">
              <a:solidFill>
                <a:srgbClr val="435D74"/>
              </a:solidFill>
              <a:latin typeface="Proxima Nova"/>
              <a:ea typeface="Proxima Nova"/>
              <a:cs typeface="Proxima Nova"/>
              <a:sym typeface="Proxima Nova"/>
            </a:endParaRPr>
          </a:p>
          <a:p>
            <a:pPr indent="0" lvl="0" marL="0" rtl="0" algn="ctr">
              <a:spcBef>
                <a:spcPts val="0"/>
              </a:spcBef>
              <a:spcAft>
                <a:spcPts val="0"/>
              </a:spcAft>
              <a:buNone/>
            </a:pPr>
            <a:r>
              <a:t/>
            </a:r>
            <a:endParaRPr sz="1400">
              <a:solidFill>
                <a:srgbClr val="435D74"/>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435D74"/>
              </a:solidFill>
              <a:latin typeface="Proxima Nova"/>
              <a:ea typeface="Proxima Nova"/>
              <a:cs typeface="Proxima Nova"/>
              <a:sym typeface="Proxima Nova"/>
            </a:endParaRPr>
          </a:p>
        </p:txBody>
      </p:sp>
      <p:sp>
        <p:nvSpPr>
          <p:cNvPr id="934" name="Google Shape;934;p6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Proxima Nova"/>
                <a:ea typeface="Proxima Nova"/>
                <a:cs typeface="Proxima Nova"/>
                <a:sym typeface="Proxima Nova"/>
              </a:rPr>
              <a:t>For more information about editing slides, please </a:t>
            </a:r>
            <a:r>
              <a:rPr lang="es">
                <a:solidFill>
                  <a:srgbClr val="FFFFFF"/>
                </a:solidFill>
              </a:rPr>
              <a:t>read </a:t>
            </a:r>
            <a:r>
              <a:rPr lang="es" sz="1200">
                <a:solidFill>
                  <a:srgbClr val="FFFFFF"/>
                </a:solidFill>
                <a:latin typeface="Proxima Nova"/>
                <a:ea typeface="Proxima Nova"/>
                <a:cs typeface="Proxima Nova"/>
                <a:sym typeface="Proxima Nova"/>
              </a:rPr>
              <a:t>our FAQs:</a:t>
            </a:r>
            <a:endParaRPr sz="1200">
              <a:solidFill>
                <a:srgbClr val="FFFFFF"/>
              </a:solidFill>
              <a:latin typeface="Proxima Nova"/>
              <a:ea typeface="Proxima Nova"/>
              <a:cs typeface="Proxima Nova"/>
              <a:sym typeface="Proxima Nova"/>
            </a:endParaRPr>
          </a:p>
          <a:p>
            <a:pPr indent="0" lvl="0" marL="0" rtl="0" algn="ctr">
              <a:spcBef>
                <a:spcPts val="0"/>
              </a:spcBef>
              <a:spcAft>
                <a:spcPts val="0"/>
              </a:spcAft>
              <a:buNone/>
            </a:pPr>
            <a:r>
              <a:rPr b="1" lang="es" sz="1200" u="sng">
                <a:solidFill>
                  <a:srgbClr val="869FB2"/>
                </a:solidFill>
                <a:latin typeface="Proxima Nova"/>
                <a:ea typeface="Proxima Nova"/>
                <a:cs typeface="Proxima Nova"/>
                <a:sym typeface="Proxima Nova"/>
                <a:hlinkClick r:id="rId4">
                  <a:extLst>
                    <a:ext uri="{A12FA001-AC4F-418D-AE19-62706E023703}">
                      <ahyp:hlinkClr val="tx"/>
                    </a:ext>
                  </a:extLst>
                </a:hlinkClick>
              </a:rPr>
              <a:t>https://slidesgo.com/faqs</a:t>
            </a:r>
            <a:endParaRPr b="1" sz="1200">
              <a:solidFill>
                <a:srgbClr val="869FB2"/>
              </a:solidFill>
              <a:latin typeface="Proxima Nova"/>
              <a:ea typeface="Proxima Nova"/>
              <a:cs typeface="Proxima Nova"/>
              <a:sym typeface="Proxima Nova"/>
            </a:endParaRPr>
          </a:p>
          <a:p>
            <a:pPr indent="0" lvl="0" marL="0" rtl="0" algn="ctr">
              <a:spcBef>
                <a:spcPts val="0"/>
              </a:spcBef>
              <a:spcAft>
                <a:spcPts val="0"/>
              </a:spcAft>
              <a:buNone/>
            </a:pPr>
            <a:r>
              <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FFFFFF"/>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8" name="Shape 938"/>
        <p:cNvGrpSpPr/>
        <p:nvPr/>
      </p:nvGrpSpPr>
      <p:grpSpPr>
        <a:xfrm>
          <a:off x="0" y="0"/>
          <a:ext cx="0" cy="0"/>
          <a:chOff x="0" y="0"/>
          <a:chExt cx="0" cy="0"/>
        </a:xfrm>
      </p:grpSpPr>
      <p:sp>
        <p:nvSpPr>
          <p:cNvPr id="939" name="Google Shape;939;p64"/>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Proxima Nova Semibold"/>
                <a:ea typeface="Proxima Nova Semibold"/>
                <a:cs typeface="Proxima Nova Semibold"/>
                <a:sym typeface="Proxima Nova Semibold"/>
              </a:rPr>
              <a:t>Fonts &amp; colors used</a:t>
            </a:r>
            <a:endParaRPr>
              <a:solidFill>
                <a:srgbClr val="FFFFFF"/>
              </a:solidFill>
              <a:latin typeface="Proxima Nova Semibold"/>
              <a:ea typeface="Proxima Nova Semibold"/>
              <a:cs typeface="Proxima Nova Semibold"/>
              <a:sym typeface="Proxima Nova Semibold"/>
            </a:endParaRPr>
          </a:p>
        </p:txBody>
      </p:sp>
      <p:sp>
        <p:nvSpPr>
          <p:cNvPr id="940" name="Google Shape;940;p6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Proxima Nova"/>
                <a:ea typeface="Proxima Nova"/>
                <a:cs typeface="Proxima Nova"/>
                <a:sym typeface="Proxima Nova"/>
              </a:rPr>
              <a:t>This presentation has been made using the following fonts:</a:t>
            </a:r>
            <a:endParaRPr sz="12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sz="1400">
              <a:solidFill>
                <a:srgbClr val="435D74"/>
              </a:solidFill>
              <a:latin typeface="Proxima Nova"/>
              <a:ea typeface="Proxima Nova"/>
              <a:cs typeface="Proxima Nova"/>
              <a:sym typeface="Proxima Nova"/>
            </a:endParaRPr>
          </a:p>
        </p:txBody>
      </p:sp>
      <p:sp>
        <p:nvSpPr>
          <p:cNvPr id="941" name="Google Shape;941;p64"/>
          <p:cNvSpPr txBox="1"/>
          <p:nvPr>
            <p:ph idx="4294967295" type="body"/>
          </p:nvPr>
        </p:nvSpPr>
        <p:spPr>
          <a:xfrm>
            <a:off x="1068100" y="194429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Proxima Nova"/>
                <a:ea typeface="Proxima Nova"/>
                <a:cs typeface="Proxima Nova"/>
                <a:sym typeface="Proxima Nova"/>
              </a:rPr>
              <a:t>Ubuntu</a:t>
            </a:r>
            <a:endParaRPr>
              <a:solidFill>
                <a:srgbClr val="6B768C"/>
              </a:solidFill>
              <a:latin typeface="Proxima Nova"/>
              <a:ea typeface="Proxima Nova"/>
              <a:cs typeface="Proxima Nova"/>
              <a:sym typeface="Proxima Nova"/>
            </a:endParaRPr>
          </a:p>
          <a:p>
            <a:pPr indent="0" lvl="0" marL="0" rtl="0" algn="ctr">
              <a:spcBef>
                <a:spcPts val="0"/>
              </a:spcBef>
              <a:spcAft>
                <a:spcPts val="0"/>
              </a:spcAft>
              <a:buNone/>
            </a:pPr>
            <a:r>
              <a:rPr lang="es">
                <a:solidFill>
                  <a:srgbClr val="FFFFFF"/>
                </a:solidFill>
                <a:latin typeface="Proxima Nova"/>
                <a:ea typeface="Proxima Nova"/>
                <a:cs typeface="Proxima Nova"/>
                <a:sym typeface="Proxima Nova"/>
              </a:rPr>
              <a:t>(</a:t>
            </a:r>
            <a:r>
              <a:rPr lang="es">
                <a:solidFill>
                  <a:srgbClr val="FFFFFF"/>
                </a:solidFill>
                <a:uFill>
                  <a:noFill/>
                </a:uFill>
                <a:hlinkClick r:id="rId3">
                  <a:extLst>
                    <a:ext uri="{A12FA001-AC4F-418D-AE19-62706E023703}">
                      <ahyp:hlinkClr val="tx"/>
                    </a:ext>
                  </a:extLst>
                </a:hlinkClick>
              </a:rPr>
              <a:t>https://fonts.google.com/specimen/Ubuntu</a:t>
            </a:r>
            <a:r>
              <a:rPr lang="es">
                <a:solidFill>
                  <a:srgbClr val="FFFFFF"/>
                </a:solidFill>
                <a:latin typeface="Proxima Nova"/>
                <a:ea typeface="Proxima Nova"/>
                <a:cs typeface="Proxima Nova"/>
                <a:sym typeface="Proxima Nova"/>
              </a:rPr>
              <a:t>)</a:t>
            </a:r>
            <a:endParaRPr>
              <a:solidFill>
                <a:srgbClr val="FFFFFF"/>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rgbClr val="6B768C"/>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435D74"/>
              </a:solidFill>
              <a:latin typeface="Proxima Nova"/>
              <a:ea typeface="Proxima Nova"/>
              <a:cs typeface="Proxima Nova"/>
              <a:sym typeface="Proxima Nova"/>
            </a:endParaRPr>
          </a:p>
        </p:txBody>
      </p:sp>
      <p:grpSp>
        <p:nvGrpSpPr>
          <p:cNvPr id="942" name="Google Shape;942;p64"/>
          <p:cNvGrpSpPr/>
          <p:nvPr/>
        </p:nvGrpSpPr>
        <p:grpSpPr>
          <a:xfrm>
            <a:off x="3141800" y="3498875"/>
            <a:ext cx="2899900" cy="754200"/>
            <a:chOff x="3141800" y="3498875"/>
            <a:chExt cx="2899900" cy="754200"/>
          </a:xfrm>
        </p:grpSpPr>
        <p:grpSp>
          <p:nvGrpSpPr>
            <p:cNvPr id="943" name="Google Shape;943;p64"/>
            <p:cNvGrpSpPr/>
            <p:nvPr/>
          </p:nvGrpSpPr>
          <p:grpSpPr>
            <a:xfrm>
              <a:off x="4188475" y="3498875"/>
              <a:ext cx="1853225" cy="754200"/>
              <a:chOff x="2052655" y="3498875"/>
              <a:chExt cx="1853225" cy="754200"/>
            </a:xfrm>
          </p:grpSpPr>
          <p:sp>
            <p:nvSpPr>
              <p:cNvPr id="944" name="Google Shape;944;p64"/>
              <p:cNvSpPr/>
              <p:nvPr/>
            </p:nvSpPr>
            <p:spPr>
              <a:xfrm>
                <a:off x="3114480" y="34988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64"/>
              <p:cNvSpPr/>
              <p:nvPr/>
            </p:nvSpPr>
            <p:spPr>
              <a:xfrm>
                <a:off x="2052655" y="3498875"/>
                <a:ext cx="791400" cy="754200"/>
              </a:xfrm>
              <a:prstGeom prst="roundRect">
                <a:avLst>
                  <a:gd fmla="val 16667" name="adj"/>
                </a:avLst>
              </a:prstGeom>
              <a:solidFill>
                <a:srgbClr val="FCE5A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64"/>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#fce5a3</a:t>
                </a:r>
                <a:endParaRPr sz="1000">
                  <a:solidFill>
                    <a:srgbClr val="FFFFFF"/>
                  </a:solidFill>
                  <a:latin typeface="Proxima Nova Semibold"/>
                  <a:ea typeface="Proxima Nova Semibold"/>
                  <a:cs typeface="Proxima Nova Semibold"/>
                  <a:sym typeface="Proxima Nova Semibold"/>
                </a:endParaRPr>
              </a:p>
            </p:txBody>
          </p:sp>
          <p:sp>
            <p:nvSpPr>
              <p:cNvPr id="947" name="Google Shape;947;p64"/>
              <p:cNvSpPr txBox="1"/>
              <p:nvPr/>
            </p:nvSpPr>
            <p:spPr>
              <a:xfrm>
                <a:off x="3114480"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B7B7B7"/>
                    </a:solidFill>
                    <a:latin typeface="Proxima Nova Semibold"/>
                    <a:ea typeface="Proxima Nova Semibold"/>
                    <a:cs typeface="Proxima Nova Semibold"/>
                    <a:sym typeface="Proxima Nova Semibold"/>
                  </a:rPr>
                  <a:t>#ffffffff</a:t>
                </a:r>
                <a:endParaRPr sz="1000">
                  <a:solidFill>
                    <a:srgbClr val="B7B7B7"/>
                  </a:solidFill>
                  <a:latin typeface="Proxima Nova Semibold"/>
                  <a:ea typeface="Proxima Nova Semibold"/>
                  <a:cs typeface="Proxima Nova Semibold"/>
                  <a:sym typeface="Proxima Nova Semibold"/>
                </a:endParaRPr>
              </a:p>
            </p:txBody>
          </p:sp>
        </p:grpSp>
        <p:grpSp>
          <p:nvGrpSpPr>
            <p:cNvPr id="948" name="Google Shape;948;p64"/>
            <p:cNvGrpSpPr/>
            <p:nvPr/>
          </p:nvGrpSpPr>
          <p:grpSpPr>
            <a:xfrm>
              <a:off x="3141800" y="3498875"/>
              <a:ext cx="791400" cy="754200"/>
              <a:chOff x="2052655" y="3498875"/>
              <a:chExt cx="791400" cy="754200"/>
            </a:xfrm>
          </p:grpSpPr>
          <p:sp>
            <p:nvSpPr>
              <p:cNvPr id="949" name="Google Shape;949;p64"/>
              <p:cNvSpPr/>
              <p:nvPr/>
            </p:nvSpPr>
            <p:spPr>
              <a:xfrm>
                <a:off x="2052655" y="3498875"/>
                <a:ext cx="791400" cy="754200"/>
              </a:xfrm>
              <a:prstGeom prst="roundRect">
                <a:avLst>
                  <a:gd fmla="val 16667" name="adj"/>
                </a:avLst>
              </a:prstGeom>
              <a:solidFill>
                <a:srgbClr val="FFD96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64"/>
              <p:cNvSpPr txBox="1"/>
              <p:nvPr/>
            </p:nvSpPr>
            <p:spPr>
              <a:xfrm>
                <a:off x="2052655" y="36559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Proxima Nova Semibold"/>
                    <a:ea typeface="Proxima Nova Semibold"/>
                    <a:cs typeface="Proxima Nova Semibold"/>
                    <a:sym typeface="Proxima Nova Semibold"/>
                  </a:rPr>
                  <a:t>#ffd969</a:t>
                </a:r>
                <a:endParaRPr sz="1000">
                  <a:solidFill>
                    <a:srgbClr val="FFFFFF"/>
                  </a:solidFill>
                  <a:latin typeface="Proxima Nova Semibold"/>
                  <a:ea typeface="Proxima Nova Semibold"/>
                  <a:cs typeface="Proxima Nova Semibold"/>
                  <a:sym typeface="Proxima Nova Semibold"/>
                </a:endParaRPr>
              </a:p>
            </p:txBody>
          </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4" name="Shape 954"/>
        <p:cNvGrpSpPr/>
        <p:nvPr/>
      </p:nvGrpSpPr>
      <p:grpSpPr>
        <a:xfrm>
          <a:off x="0" y="0"/>
          <a:ext cx="0" cy="0"/>
          <a:chOff x="0" y="0"/>
          <a:chExt cx="0" cy="0"/>
        </a:xfrm>
      </p:grpSpPr>
      <p:sp>
        <p:nvSpPr>
          <p:cNvPr id="955" name="Google Shape;955;p65"/>
          <p:cNvSpPr txBox="1"/>
          <p:nvPr>
            <p:ph idx="4294967295" type="title"/>
          </p:nvPr>
        </p:nvSpPr>
        <p:spPr>
          <a:xfrm>
            <a:off x="1068100" y="666402"/>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956" name="Google Shape;956;p65"/>
          <p:cNvSpPr txBox="1"/>
          <p:nvPr>
            <p:ph idx="4294967295" type="body"/>
          </p:nvPr>
        </p:nvSpPr>
        <p:spPr>
          <a:xfrm>
            <a:off x="1252436" y="1169999"/>
            <a:ext cx="6630900" cy="3183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s">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s">
                <a:solidFill>
                  <a:srgbClr val="869FB2"/>
                </a:solidFill>
                <a:latin typeface="Arial"/>
                <a:ea typeface="Arial"/>
                <a:cs typeface="Arial"/>
                <a:sym typeface="Arial"/>
              </a:rPr>
              <a:t>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How it Works.</a:t>
            </a:r>
            <a:endParaRPr>
              <a:solidFill>
                <a:srgbClr val="869FB2"/>
              </a:solidFill>
              <a:latin typeface="Arial"/>
              <a:ea typeface="Arial"/>
              <a:cs typeface="Arial"/>
              <a:sym typeface="Arial"/>
            </a:endParaRPr>
          </a:p>
        </p:txBody>
      </p:sp>
      <p:pic>
        <p:nvPicPr>
          <p:cNvPr id="957" name="Google Shape;957;p6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958" name="Google Shape;958;p65"/>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5">
                  <a:extLst>
                    <a:ext uri="{A12FA001-AC4F-418D-AE19-62706E023703}">
                      <ahyp:hlinkClr val="tx"/>
                    </a:ext>
                  </a:extLst>
                </a:hlinkClick>
              </a:rPr>
              <a:t>Pana</a:t>
            </a:r>
            <a:endParaRPr>
              <a:solidFill>
                <a:srgbClr val="869FB2"/>
              </a:solidFill>
            </a:endParaRPr>
          </a:p>
        </p:txBody>
      </p:sp>
      <p:sp>
        <p:nvSpPr>
          <p:cNvPr id="959" name="Google Shape;959;p65"/>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Amico</a:t>
            </a:r>
            <a:endParaRPr>
              <a:solidFill>
                <a:srgbClr val="869FB2"/>
              </a:solidFill>
            </a:endParaRPr>
          </a:p>
        </p:txBody>
      </p:sp>
      <p:sp>
        <p:nvSpPr>
          <p:cNvPr id="960" name="Google Shape;960;p65"/>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7">
                  <a:extLst>
                    <a:ext uri="{A12FA001-AC4F-418D-AE19-62706E023703}">
                      <ahyp:hlinkClr val="tx"/>
                    </a:ext>
                  </a:extLst>
                </a:hlinkClick>
              </a:rPr>
              <a:t>Bro</a:t>
            </a:r>
            <a:endParaRPr>
              <a:solidFill>
                <a:srgbClr val="869FB2"/>
              </a:solidFill>
            </a:endParaRPr>
          </a:p>
        </p:txBody>
      </p:sp>
      <p:sp>
        <p:nvSpPr>
          <p:cNvPr id="961" name="Google Shape;961;p65"/>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Rafiki</a:t>
            </a:r>
            <a:endParaRPr>
              <a:solidFill>
                <a:srgbClr val="869FB2"/>
              </a:solidFill>
            </a:endParaRPr>
          </a:p>
        </p:txBody>
      </p:sp>
      <p:pic>
        <p:nvPicPr>
          <p:cNvPr id="962" name="Google Shape;962;p65"/>
          <p:cNvPicPr preferRelativeResize="0"/>
          <p:nvPr/>
        </p:nvPicPr>
        <p:blipFill rotWithShape="1">
          <a:blip r:embed="rId9">
            <a:alphaModFix/>
          </a:blip>
          <a:srcRect b="0" l="0" r="0" t="0"/>
          <a:stretch/>
        </p:blipFill>
        <p:spPr>
          <a:xfrm>
            <a:off x="2255077" y="2410850"/>
            <a:ext cx="1340595" cy="1340603"/>
          </a:xfrm>
          <a:prstGeom prst="rect">
            <a:avLst/>
          </a:prstGeom>
          <a:noFill/>
          <a:ln>
            <a:noFill/>
          </a:ln>
        </p:spPr>
      </p:pic>
      <p:pic>
        <p:nvPicPr>
          <p:cNvPr id="963" name="Google Shape;963;p65"/>
          <p:cNvPicPr preferRelativeResize="0"/>
          <p:nvPr/>
        </p:nvPicPr>
        <p:blipFill rotWithShape="1">
          <a:blip r:embed="rId10">
            <a:alphaModFix/>
          </a:blip>
          <a:srcRect b="8854" l="4194" r="4213" t="11228"/>
          <a:stretch/>
        </p:blipFill>
        <p:spPr>
          <a:xfrm>
            <a:off x="3774275" y="2532512"/>
            <a:ext cx="1448304" cy="1263588"/>
          </a:xfrm>
          <a:prstGeom prst="rect">
            <a:avLst/>
          </a:prstGeom>
          <a:noFill/>
          <a:ln>
            <a:noFill/>
          </a:ln>
        </p:spPr>
      </p:pic>
      <p:pic>
        <p:nvPicPr>
          <p:cNvPr id="964" name="Google Shape;964;p65"/>
          <p:cNvPicPr preferRelativeResize="0"/>
          <p:nvPr/>
        </p:nvPicPr>
        <p:blipFill rotWithShape="1">
          <a:blip r:embed="rId11">
            <a:alphaModFix/>
          </a:blip>
          <a:srcRect b="11945" l="0" r="0" t="6567"/>
          <a:stretch/>
        </p:blipFill>
        <p:spPr>
          <a:xfrm>
            <a:off x="5347337" y="2581527"/>
            <a:ext cx="1448284" cy="1180164"/>
          </a:xfrm>
          <a:prstGeom prst="rect">
            <a:avLst/>
          </a:prstGeom>
          <a:noFill/>
          <a:ln>
            <a:noFill/>
          </a:ln>
        </p:spPr>
      </p:pic>
      <p:pic>
        <p:nvPicPr>
          <p:cNvPr id="965" name="Google Shape;965;p65"/>
          <p:cNvPicPr preferRelativeResize="0"/>
          <p:nvPr/>
        </p:nvPicPr>
        <p:blipFill rotWithShape="1">
          <a:blip r:embed="rId12">
            <a:alphaModFix/>
          </a:blip>
          <a:srcRect b="17967" l="0" r="0" t="11708"/>
          <a:stretch/>
        </p:blipFill>
        <p:spPr>
          <a:xfrm>
            <a:off x="6836257" y="2523903"/>
            <a:ext cx="1796923" cy="1263600"/>
          </a:xfrm>
          <a:prstGeom prst="rect">
            <a:avLst/>
          </a:prstGeom>
          <a:noFill/>
          <a:ln>
            <a:noFill/>
          </a:ln>
        </p:spPr>
      </p:pic>
      <p:sp>
        <p:nvSpPr>
          <p:cNvPr id="966" name="Google Shape;966;p65"/>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3">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70" name="Shape 970"/>
        <p:cNvGrpSpPr/>
        <p:nvPr/>
      </p:nvGrpSpPr>
      <p:grpSpPr>
        <a:xfrm>
          <a:off x="0" y="0"/>
          <a:ext cx="0" cy="0"/>
          <a:chOff x="0" y="0"/>
          <a:chExt cx="0" cy="0"/>
        </a:xfrm>
      </p:grpSpPr>
      <p:sp>
        <p:nvSpPr>
          <p:cNvPr id="971" name="Google Shape;971;p66"/>
          <p:cNvSpPr txBox="1"/>
          <p:nvPr/>
        </p:nvSpPr>
        <p:spPr>
          <a:xfrm>
            <a:off x="1068100" y="1534076"/>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972" name="Google Shape;972;p66"/>
          <p:cNvGrpSpPr/>
          <p:nvPr/>
        </p:nvGrpSpPr>
        <p:grpSpPr>
          <a:xfrm>
            <a:off x="5082708" y="3095784"/>
            <a:ext cx="442841" cy="514271"/>
            <a:chOff x="4727025" y="1332775"/>
            <a:chExt cx="59900" cy="69625"/>
          </a:xfrm>
        </p:grpSpPr>
        <p:sp>
          <p:nvSpPr>
            <p:cNvPr id="973" name="Google Shape;973;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6"/>
          <p:cNvGrpSpPr/>
          <p:nvPr/>
        </p:nvGrpSpPr>
        <p:grpSpPr>
          <a:xfrm>
            <a:off x="5758025" y="2343272"/>
            <a:ext cx="500909" cy="500899"/>
            <a:chOff x="4820425" y="1329900"/>
            <a:chExt cx="70175" cy="70350"/>
          </a:xfrm>
        </p:grpSpPr>
        <p:sp>
          <p:nvSpPr>
            <p:cNvPr id="976" name="Google Shape;976;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66"/>
          <p:cNvGrpSpPr/>
          <p:nvPr/>
        </p:nvGrpSpPr>
        <p:grpSpPr>
          <a:xfrm>
            <a:off x="6410648" y="2355062"/>
            <a:ext cx="538135" cy="493119"/>
            <a:chOff x="4903200" y="1331525"/>
            <a:chExt cx="73575" cy="67425"/>
          </a:xfrm>
        </p:grpSpPr>
        <p:sp>
          <p:nvSpPr>
            <p:cNvPr id="981" name="Google Shape;981;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82" name="Google Shape;982;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66"/>
          <p:cNvGrpSpPr/>
          <p:nvPr/>
        </p:nvGrpSpPr>
        <p:grpSpPr>
          <a:xfrm>
            <a:off x="5670599" y="3097040"/>
            <a:ext cx="544563" cy="511895"/>
            <a:chOff x="4815575" y="1416800"/>
            <a:chExt cx="73750" cy="71400"/>
          </a:xfrm>
        </p:grpSpPr>
        <p:sp>
          <p:nvSpPr>
            <p:cNvPr id="984" name="Google Shape;984;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66"/>
          <p:cNvGrpSpPr/>
          <p:nvPr/>
        </p:nvGrpSpPr>
        <p:grpSpPr>
          <a:xfrm>
            <a:off x="6367224" y="3096746"/>
            <a:ext cx="602914" cy="512477"/>
            <a:chOff x="4902475" y="1418875"/>
            <a:chExt cx="74500" cy="63775"/>
          </a:xfrm>
        </p:grpSpPr>
        <p:sp>
          <p:nvSpPr>
            <p:cNvPr id="988" name="Google Shape;988;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66"/>
          <p:cNvGrpSpPr/>
          <p:nvPr/>
        </p:nvGrpSpPr>
        <p:grpSpPr>
          <a:xfrm>
            <a:off x="5783096" y="3835985"/>
            <a:ext cx="515391" cy="525699"/>
            <a:chOff x="4818100" y="1507675"/>
            <a:chExt cx="71225" cy="71625"/>
          </a:xfrm>
        </p:grpSpPr>
        <p:sp>
          <p:nvSpPr>
            <p:cNvPr id="991" name="Google Shape;991;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66"/>
          <p:cNvGrpSpPr/>
          <p:nvPr/>
        </p:nvGrpSpPr>
        <p:grpSpPr>
          <a:xfrm>
            <a:off x="5121199" y="3857517"/>
            <a:ext cx="522956" cy="489869"/>
            <a:chOff x="4721450" y="1509475"/>
            <a:chExt cx="79350" cy="74325"/>
          </a:xfrm>
        </p:grpSpPr>
        <p:sp>
          <p:nvSpPr>
            <p:cNvPr id="996" name="Google Shape;996;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0" name="Google Shape;1000;p66"/>
          <p:cNvGrpSpPr/>
          <p:nvPr/>
        </p:nvGrpSpPr>
        <p:grpSpPr>
          <a:xfrm>
            <a:off x="6444441" y="3837269"/>
            <a:ext cx="525704" cy="535436"/>
            <a:chOff x="4906800" y="1507500"/>
            <a:chExt cx="70350" cy="71075"/>
          </a:xfrm>
        </p:grpSpPr>
        <p:sp>
          <p:nvSpPr>
            <p:cNvPr id="1001" name="Google Shape;1001;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66"/>
          <p:cNvGrpSpPr/>
          <p:nvPr/>
        </p:nvGrpSpPr>
        <p:grpSpPr>
          <a:xfrm>
            <a:off x="4477263" y="2343250"/>
            <a:ext cx="508054" cy="508095"/>
            <a:chOff x="3736598" y="2170606"/>
            <a:chExt cx="404889" cy="404889"/>
          </a:xfrm>
        </p:grpSpPr>
        <p:sp>
          <p:nvSpPr>
            <p:cNvPr id="1007" name="Google Shape;1007;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1" name="Google Shape;1011;p66"/>
          <p:cNvGrpSpPr/>
          <p:nvPr/>
        </p:nvGrpSpPr>
        <p:grpSpPr>
          <a:xfrm>
            <a:off x="3765303" y="2343345"/>
            <a:ext cx="575790" cy="507904"/>
            <a:chOff x="3161917" y="2170682"/>
            <a:chExt cx="458870" cy="404737"/>
          </a:xfrm>
        </p:grpSpPr>
        <p:sp>
          <p:nvSpPr>
            <p:cNvPr id="1012" name="Google Shape;1012;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13" name="Google Shape;1013;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5" name="Google Shape;1015;p66"/>
          <p:cNvGrpSpPr/>
          <p:nvPr/>
        </p:nvGrpSpPr>
        <p:grpSpPr>
          <a:xfrm>
            <a:off x="3792833" y="3103717"/>
            <a:ext cx="520730" cy="498567"/>
            <a:chOff x="3179914" y="2889488"/>
            <a:chExt cx="422876" cy="404911"/>
          </a:xfrm>
        </p:grpSpPr>
        <p:sp>
          <p:nvSpPr>
            <p:cNvPr id="1016" name="Google Shape;1016;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66"/>
          <p:cNvGrpSpPr/>
          <p:nvPr/>
        </p:nvGrpSpPr>
        <p:grpSpPr>
          <a:xfrm>
            <a:off x="4421513" y="3103677"/>
            <a:ext cx="516145" cy="498648"/>
            <a:chOff x="3729467" y="2889422"/>
            <a:chExt cx="419153" cy="404977"/>
          </a:xfrm>
        </p:grpSpPr>
        <p:sp>
          <p:nvSpPr>
            <p:cNvPr id="1023" name="Google Shape;1023;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0" name="Google Shape;1030;p6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4" name="Google Shape;1034;p66"/>
          <p:cNvGrpSpPr/>
          <p:nvPr/>
        </p:nvGrpSpPr>
        <p:grpSpPr>
          <a:xfrm>
            <a:off x="7141841" y="2550562"/>
            <a:ext cx="166473" cy="141497"/>
            <a:chOff x="4660325" y="1866850"/>
            <a:chExt cx="68350" cy="58100"/>
          </a:xfrm>
        </p:grpSpPr>
        <p:sp>
          <p:nvSpPr>
            <p:cNvPr id="1035" name="Google Shape;1035;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66"/>
          <p:cNvGrpSpPr/>
          <p:nvPr/>
        </p:nvGrpSpPr>
        <p:grpSpPr>
          <a:xfrm>
            <a:off x="7451186" y="2576286"/>
            <a:ext cx="162515" cy="90049"/>
            <a:chOff x="4791775" y="1877500"/>
            <a:chExt cx="66725" cy="36975"/>
          </a:xfrm>
        </p:grpSpPr>
        <p:sp>
          <p:nvSpPr>
            <p:cNvPr id="1038" name="Google Shape;1038;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66"/>
          <p:cNvGrpSpPr/>
          <p:nvPr/>
        </p:nvGrpSpPr>
        <p:grpSpPr>
          <a:xfrm>
            <a:off x="7772899" y="2576286"/>
            <a:ext cx="144979" cy="90049"/>
            <a:chOff x="4923925" y="1877500"/>
            <a:chExt cx="59525" cy="36975"/>
          </a:xfrm>
        </p:grpSpPr>
        <p:sp>
          <p:nvSpPr>
            <p:cNvPr id="1041" name="Google Shape;1041;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66"/>
          <p:cNvGrpSpPr/>
          <p:nvPr/>
        </p:nvGrpSpPr>
        <p:grpSpPr>
          <a:xfrm>
            <a:off x="8067390" y="2558477"/>
            <a:ext cx="141447" cy="125667"/>
            <a:chOff x="5058450" y="1870100"/>
            <a:chExt cx="58075" cy="51600"/>
          </a:xfrm>
        </p:grpSpPr>
        <p:sp>
          <p:nvSpPr>
            <p:cNvPr id="1044" name="Google Shape;1044;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66"/>
          <p:cNvGrpSpPr/>
          <p:nvPr/>
        </p:nvGrpSpPr>
        <p:grpSpPr>
          <a:xfrm>
            <a:off x="7481905" y="2980885"/>
            <a:ext cx="101077" cy="107645"/>
            <a:chOff x="4811425" y="2065025"/>
            <a:chExt cx="41500" cy="44200"/>
          </a:xfrm>
        </p:grpSpPr>
        <p:sp>
          <p:nvSpPr>
            <p:cNvPr id="1047" name="Google Shape;1047;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66"/>
          <p:cNvGrpSpPr/>
          <p:nvPr/>
        </p:nvGrpSpPr>
        <p:grpSpPr>
          <a:xfrm>
            <a:off x="7774342" y="2981098"/>
            <a:ext cx="120867" cy="107218"/>
            <a:chOff x="4929875" y="2065025"/>
            <a:chExt cx="49625" cy="44025"/>
          </a:xfrm>
        </p:grpSpPr>
        <p:sp>
          <p:nvSpPr>
            <p:cNvPr id="1050" name="Google Shape;1050;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66"/>
          <p:cNvGrpSpPr/>
          <p:nvPr/>
        </p:nvGrpSpPr>
        <p:grpSpPr>
          <a:xfrm>
            <a:off x="8103011" y="2984112"/>
            <a:ext cx="70206" cy="101191"/>
            <a:chOff x="5083925" y="2066350"/>
            <a:chExt cx="28825" cy="41550"/>
          </a:xfrm>
        </p:grpSpPr>
        <p:sp>
          <p:nvSpPr>
            <p:cNvPr id="1053" name="Google Shape;1053;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66"/>
          <p:cNvGrpSpPr/>
          <p:nvPr/>
        </p:nvGrpSpPr>
        <p:grpSpPr>
          <a:xfrm>
            <a:off x="7134565" y="2999759"/>
            <a:ext cx="181026" cy="69896"/>
            <a:chOff x="4659775" y="2072775"/>
            <a:chExt cx="74325" cy="28700"/>
          </a:xfrm>
        </p:grpSpPr>
        <p:sp>
          <p:nvSpPr>
            <p:cNvPr id="1056" name="Google Shape;1056;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9" name="Google Shape;1059;p66"/>
          <p:cNvGrpSpPr/>
          <p:nvPr/>
        </p:nvGrpSpPr>
        <p:grpSpPr>
          <a:xfrm>
            <a:off x="8054421" y="2790324"/>
            <a:ext cx="167387" cy="89197"/>
            <a:chOff x="4662475" y="1976500"/>
            <a:chExt cx="68725" cy="36625"/>
          </a:xfrm>
        </p:grpSpPr>
        <p:sp>
          <p:nvSpPr>
            <p:cNvPr id="1060" name="Google Shape;1060;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3" name="Google Shape;1063;p66"/>
          <p:cNvGrpSpPr/>
          <p:nvPr/>
        </p:nvGrpSpPr>
        <p:grpSpPr>
          <a:xfrm>
            <a:off x="7751326" y="2793764"/>
            <a:ext cx="166899" cy="82317"/>
            <a:chOff x="4920150" y="1977875"/>
            <a:chExt cx="68525" cy="33800"/>
          </a:xfrm>
        </p:grpSpPr>
        <p:sp>
          <p:nvSpPr>
            <p:cNvPr id="1064" name="Google Shape;1064;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66"/>
          <p:cNvGrpSpPr/>
          <p:nvPr/>
        </p:nvGrpSpPr>
        <p:grpSpPr>
          <a:xfrm>
            <a:off x="7162483" y="3197682"/>
            <a:ext cx="125190" cy="127859"/>
            <a:chOff x="4676550" y="2160575"/>
            <a:chExt cx="51400" cy="52500"/>
          </a:xfrm>
        </p:grpSpPr>
        <p:sp>
          <p:nvSpPr>
            <p:cNvPr id="1068" name="Google Shape;1068;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1" name="Google Shape;1071;p66"/>
          <p:cNvGrpSpPr/>
          <p:nvPr/>
        </p:nvGrpSpPr>
        <p:grpSpPr>
          <a:xfrm>
            <a:off x="7459741" y="3204714"/>
            <a:ext cx="145405" cy="113794"/>
            <a:chOff x="4768325" y="2163475"/>
            <a:chExt cx="59700" cy="46725"/>
          </a:xfrm>
        </p:grpSpPr>
        <p:sp>
          <p:nvSpPr>
            <p:cNvPr id="1072" name="Google Shape;1072;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 name="Google Shape;1074;p6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0" name="Google Shape;1080;p66"/>
          <p:cNvGrpSpPr/>
          <p:nvPr/>
        </p:nvGrpSpPr>
        <p:grpSpPr>
          <a:xfrm>
            <a:off x="7476059" y="3459808"/>
            <a:ext cx="112768" cy="106853"/>
            <a:chOff x="4768575" y="2253950"/>
            <a:chExt cx="46300" cy="43875"/>
          </a:xfrm>
        </p:grpSpPr>
        <p:sp>
          <p:nvSpPr>
            <p:cNvPr id="1081" name="Google Shape;1081;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66"/>
          <p:cNvGrpSpPr/>
          <p:nvPr/>
        </p:nvGrpSpPr>
        <p:grpSpPr>
          <a:xfrm>
            <a:off x="7775682" y="3948834"/>
            <a:ext cx="118187" cy="146246"/>
            <a:chOff x="4960900" y="2433225"/>
            <a:chExt cx="48525" cy="60050"/>
          </a:xfrm>
        </p:grpSpPr>
        <p:sp>
          <p:nvSpPr>
            <p:cNvPr id="1084" name="Google Shape;1084;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66"/>
          <p:cNvGrpSpPr/>
          <p:nvPr/>
        </p:nvGrpSpPr>
        <p:grpSpPr>
          <a:xfrm>
            <a:off x="7464247" y="4212895"/>
            <a:ext cx="136394" cy="143810"/>
            <a:chOff x="4854075" y="2527625"/>
            <a:chExt cx="56000" cy="59050"/>
          </a:xfrm>
        </p:grpSpPr>
        <p:sp>
          <p:nvSpPr>
            <p:cNvPr id="1087" name="Google Shape;1087;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6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2" name="Google Shape;1092;p66"/>
          <p:cNvGrpSpPr/>
          <p:nvPr/>
        </p:nvGrpSpPr>
        <p:grpSpPr>
          <a:xfrm>
            <a:off x="8088458" y="3676639"/>
            <a:ext cx="99312" cy="160797"/>
            <a:chOff x="5059700" y="2334775"/>
            <a:chExt cx="40775" cy="66025"/>
          </a:xfrm>
        </p:grpSpPr>
        <p:sp>
          <p:nvSpPr>
            <p:cNvPr id="1093" name="Google Shape;1093;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6"/>
          <p:cNvGrpSpPr/>
          <p:nvPr/>
        </p:nvGrpSpPr>
        <p:grpSpPr>
          <a:xfrm>
            <a:off x="8045622" y="3941771"/>
            <a:ext cx="184984" cy="160371"/>
            <a:chOff x="5037700" y="2430325"/>
            <a:chExt cx="75950" cy="65850"/>
          </a:xfrm>
        </p:grpSpPr>
        <p:sp>
          <p:nvSpPr>
            <p:cNvPr id="1103" name="Google Shape;1103;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66"/>
          <p:cNvGrpSpPr/>
          <p:nvPr/>
        </p:nvGrpSpPr>
        <p:grpSpPr>
          <a:xfrm>
            <a:off x="7465128" y="3708223"/>
            <a:ext cx="173014" cy="97629"/>
            <a:chOff x="4756975" y="2341800"/>
            <a:chExt cx="91975" cy="51925"/>
          </a:xfrm>
        </p:grpSpPr>
        <p:sp>
          <p:nvSpPr>
            <p:cNvPr id="1106" name="Google Shape;1106;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66"/>
          <p:cNvGrpSpPr/>
          <p:nvPr/>
        </p:nvGrpSpPr>
        <p:grpSpPr>
          <a:xfrm>
            <a:off x="7732065" y="4196920"/>
            <a:ext cx="212497" cy="175761"/>
            <a:chOff x="4943575" y="2516350"/>
            <a:chExt cx="98675" cy="81700"/>
          </a:xfrm>
        </p:grpSpPr>
        <p:sp>
          <p:nvSpPr>
            <p:cNvPr id="1127" name="Google Shape;1127;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6"/>
          <p:cNvGrpSpPr/>
          <p:nvPr/>
        </p:nvGrpSpPr>
        <p:grpSpPr>
          <a:xfrm>
            <a:off x="1990126" y="3423163"/>
            <a:ext cx="965351" cy="134611"/>
            <a:chOff x="4411970" y="2962952"/>
            <a:chExt cx="706544" cy="104212"/>
          </a:xfrm>
        </p:grpSpPr>
        <p:sp>
          <p:nvSpPr>
            <p:cNvPr id="1206" name="Google Shape;1206;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66"/>
          <p:cNvGrpSpPr/>
          <p:nvPr/>
        </p:nvGrpSpPr>
        <p:grpSpPr>
          <a:xfrm>
            <a:off x="1990126" y="3012077"/>
            <a:ext cx="960158" cy="289172"/>
            <a:chOff x="4411970" y="2726085"/>
            <a:chExt cx="643107" cy="193659"/>
          </a:xfrm>
        </p:grpSpPr>
        <p:sp>
          <p:nvSpPr>
            <p:cNvPr id="1211" name="Google Shape;1211;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66"/>
          <p:cNvGrpSpPr/>
          <p:nvPr/>
        </p:nvGrpSpPr>
        <p:grpSpPr>
          <a:xfrm>
            <a:off x="993018" y="3278187"/>
            <a:ext cx="833173" cy="259209"/>
            <a:chOff x="4411970" y="4340222"/>
            <a:chExt cx="779467" cy="242683"/>
          </a:xfrm>
        </p:grpSpPr>
        <p:sp>
          <p:nvSpPr>
            <p:cNvPr id="1215" name="Google Shape;1215;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8" name="Google Shape;1218;p66"/>
          <p:cNvGrpSpPr/>
          <p:nvPr/>
        </p:nvGrpSpPr>
        <p:grpSpPr>
          <a:xfrm>
            <a:off x="1990126" y="2673933"/>
            <a:ext cx="965160" cy="216230"/>
            <a:chOff x="4411970" y="2468674"/>
            <a:chExt cx="747317" cy="167425"/>
          </a:xfrm>
        </p:grpSpPr>
        <p:sp>
          <p:nvSpPr>
            <p:cNvPr id="1219" name="Google Shape;1219;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1" name="Google Shape;1221;p66"/>
          <p:cNvGrpSpPr/>
          <p:nvPr/>
        </p:nvGrpSpPr>
        <p:grpSpPr>
          <a:xfrm>
            <a:off x="988873" y="2578650"/>
            <a:ext cx="810451" cy="319148"/>
            <a:chOff x="4411970" y="3686602"/>
            <a:chExt cx="797845" cy="314215"/>
          </a:xfrm>
        </p:grpSpPr>
        <p:sp>
          <p:nvSpPr>
            <p:cNvPr id="1222" name="Google Shape;1222;p6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6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8" name="Google Shape;1228;p66"/>
          <p:cNvGrpSpPr/>
          <p:nvPr/>
        </p:nvGrpSpPr>
        <p:grpSpPr>
          <a:xfrm>
            <a:off x="988970" y="2333174"/>
            <a:ext cx="1970333" cy="208784"/>
            <a:chOff x="6336019" y="3733725"/>
            <a:chExt cx="2566206" cy="351310"/>
          </a:xfrm>
        </p:grpSpPr>
        <p:sp>
          <p:nvSpPr>
            <p:cNvPr id="1229" name="Google Shape;1229;p6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3" name="Google Shape;1233;p66"/>
          <p:cNvGrpSpPr/>
          <p:nvPr/>
        </p:nvGrpSpPr>
        <p:grpSpPr>
          <a:xfrm>
            <a:off x="1990126" y="3940729"/>
            <a:ext cx="946551" cy="153200"/>
            <a:chOff x="4404545" y="3301592"/>
            <a:chExt cx="782403" cy="129272"/>
          </a:xfrm>
        </p:grpSpPr>
        <p:sp>
          <p:nvSpPr>
            <p:cNvPr id="1234" name="Google Shape;1234;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66"/>
          <p:cNvGrpSpPr/>
          <p:nvPr/>
        </p:nvGrpSpPr>
        <p:grpSpPr>
          <a:xfrm>
            <a:off x="1990126" y="3679688"/>
            <a:ext cx="962257" cy="139127"/>
            <a:chOff x="4411970" y="3131459"/>
            <a:chExt cx="710520" cy="117397"/>
          </a:xfrm>
        </p:grpSpPr>
        <p:sp>
          <p:nvSpPr>
            <p:cNvPr id="1237" name="Google Shape;1237;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39" name="Google Shape;1239;p6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0" name="Google Shape;1240;p66"/>
          <p:cNvGrpSpPr/>
          <p:nvPr/>
        </p:nvGrpSpPr>
        <p:grpSpPr>
          <a:xfrm>
            <a:off x="990271" y="3614482"/>
            <a:ext cx="823838" cy="458988"/>
            <a:chOff x="4411970" y="1801825"/>
            <a:chExt cx="734586" cy="409262"/>
          </a:xfrm>
        </p:grpSpPr>
        <p:sp>
          <p:nvSpPr>
            <p:cNvPr id="1241" name="Google Shape;1241;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3" name="Google Shape;1243;p66"/>
          <p:cNvGrpSpPr/>
          <p:nvPr/>
        </p:nvGrpSpPr>
        <p:grpSpPr>
          <a:xfrm>
            <a:off x="990271" y="4162908"/>
            <a:ext cx="856348" cy="212039"/>
            <a:chOff x="4411970" y="2233974"/>
            <a:chExt cx="763574" cy="189068"/>
          </a:xfrm>
        </p:grpSpPr>
        <p:sp>
          <p:nvSpPr>
            <p:cNvPr id="1244" name="Google Shape;1244;p6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66"/>
          <p:cNvGrpSpPr/>
          <p:nvPr/>
        </p:nvGrpSpPr>
        <p:grpSpPr>
          <a:xfrm>
            <a:off x="3100467" y="2338244"/>
            <a:ext cx="511602" cy="511602"/>
            <a:chOff x="5681300" y="2527788"/>
            <a:chExt cx="805800" cy="805800"/>
          </a:xfrm>
        </p:grpSpPr>
        <p:sp>
          <p:nvSpPr>
            <p:cNvPr id="1247" name="Google Shape;1247;p6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66"/>
          <p:cNvGrpSpPr/>
          <p:nvPr/>
        </p:nvGrpSpPr>
        <p:grpSpPr>
          <a:xfrm>
            <a:off x="3097662" y="3104827"/>
            <a:ext cx="513021" cy="512935"/>
            <a:chOff x="4049800" y="640400"/>
            <a:chExt cx="858900" cy="858900"/>
          </a:xfrm>
        </p:grpSpPr>
        <p:sp>
          <p:nvSpPr>
            <p:cNvPr id="1250" name="Google Shape;1250;p6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66"/>
          <p:cNvGrpSpPr/>
          <p:nvPr/>
        </p:nvGrpSpPr>
        <p:grpSpPr>
          <a:xfrm>
            <a:off x="3014861" y="3756719"/>
            <a:ext cx="686489" cy="686585"/>
            <a:chOff x="5080188" y="927900"/>
            <a:chExt cx="961200" cy="961200"/>
          </a:xfrm>
        </p:grpSpPr>
        <p:sp>
          <p:nvSpPr>
            <p:cNvPr id="1253" name="Google Shape;1253;p6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1" name="Google Shape;1261;p66"/>
          <p:cNvGrpSpPr/>
          <p:nvPr/>
        </p:nvGrpSpPr>
        <p:grpSpPr>
          <a:xfrm>
            <a:off x="3798012" y="3849448"/>
            <a:ext cx="510373" cy="510937"/>
            <a:chOff x="7508249" y="1522825"/>
            <a:chExt cx="1326332" cy="1322987"/>
          </a:xfrm>
        </p:grpSpPr>
        <p:sp>
          <p:nvSpPr>
            <p:cNvPr id="1262" name="Google Shape;1262;p6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2" name="Google Shape;1272;p66"/>
          <p:cNvGrpSpPr/>
          <p:nvPr/>
        </p:nvGrpSpPr>
        <p:grpSpPr>
          <a:xfrm>
            <a:off x="4489605" y="3850853"/>
            <a:ext cx="492652" cy="503348"/>
            <a:chOff x="6039282" y="1042577"/>
            <a:chExt cx="734315" cy="731929"/>
          </a:xfrm>
        </p:grpSpPr>
        <p:sp>
          <p:nvSpPr>
            <p:cNvPr id="1273" name="Google Shape;1273;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66"/>
          <p:cNvGrpSpPr/>
          <p:nvPr/>
        </p:nvGrpSpPr>
        <p:grpSpPr>
          <a:xfrm>
            <a:off x="5130019" y="2346894"/>
            <a:ext cx="483304" cy="504902"/>
            <a:chOff x="1825800" y="1651625"/>
            <a:chExt cx="568125" cy="591775"/>
          </a:xfrm>
        </p:grpSpPr>
        <p:sp>
          <p:nvSpPr>
            <p:cNvPr id="1295" name="Google Shape;1295;p6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1" name="Google Shape;1301;p6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6"/>
          <p:cNvSpPr txBox="1"/>
          <p:nvPr>
            <p:ph idx="4294967295" type="title"/>
          </p:nvPr>
        </p:nvSpPr>
        <p:spPr>
          <a:xfrm>
            <a:off x="1068100" y="929129"/>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grpSp>
        <p:nvGrpSpPr>
          <p:cNvPr id="1310" name="Google Shape;1310;p67"/>
          <p:cNvGrpSpPr/>
          <p:nvPr/>
        </p:nvGrpSpPr>
        <p:grpSpPr>
          <a:xfrm>
            <a:off x="745571" y="1168666"/>
            <a:ext cx="2492868" cy="1379876"/>
            <a:chOff x="2654821" y="2311071"/>
            <a:chExt cx="2279715" cy="1262120"/>
          </a:xfrm>
        </p:grpSpPr>
        <p:grpSp>
          <p:nvGrpSpPr>
            <p:cNvPr id="1311" name="Google Shape;1311;p67"/>
            <p:cNvGrpSpPr/>
            <p:nvPr/>
          </p:nvGrpSpPr>
          <p:grpSpPr>
            <a:xfrm>
              <a:off x="4034269" y="2840745"/>
              <a:ext cx="40212" cy="36437"/>
              <a:chOff x="4293400" y="2574725"/>
              <a:chExt cx="84425" cy="80100"/>
            </a:xfrm>
          </p:grpSpPr>
          <p:sp>
            <p:nvSpPr>
              <p:cNvPr id="1312" name="Google Shape;1312;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13" name="Google Shape;1313;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4" name="Google Shape;1314;p67"/>
            <p:cNvGrpSpPr/>
            <p:nvPr/>
          </p:nvGrpSpPr>
          <p:grpSpPr>
            <a:xfrm>
              <a:off x="3894606" y="2334874"/>
              <a:ext cx="913198" cy="518984"/>
              <a:chOff x="4000175" y="1462675"/>
              <a:chExt cx="1917275" cy="1140875"/>
            </a:xfrm>
          </p:grpSpPr>
          <p:sp>
            <p:nvSpPr>
              <p:cNvPr id="1315" name="Google Shape;1315;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6" name="Google Shape;1316;p67"/>
              <p:cNvGrpSpPr/>
              <p:nvPr/>
            </p:nvGrpSpPr>
            <p:grpSpPr>
              <a:xfrm>
                <a:off x="4000175" y="1462675"/>
                <a:ext cx="1917275" cy="1140875"/>
                <a:chOff x="4000175" y="1462675"/>
                <a:chExt cx="1917275" cy="1140875"/>
              </a:xfrm>
            </p:grpSpPr>
            <p:sp>
              <p:nvSpPr>
                <p:cNvPr id="1317" name="Google Shape;1317;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8" name="Google Shape;1318;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22" name="Google Shape;1322;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3" name="Google Shape;1323;p67"/>
            <p:cNvGrpSpPr/>
            <p:nvPr/>
          </p:nvGrpSpPr>
          <p:grpSpPr>
            <a:xfrm>
              <a:off x="3875768" y="2846704"/>
              <a:ext cx="44796" cy="47366"/>
              <a:chOff x="3960625" y="2587825"/>
              <a:chExt cx="94050" cy="104125"/>
            </a:xfrm>
          </p:grpSpPr>
          <p:sp>
            <p:nvSpPr>
              <p:cNvPr id="1324" name="Google Shape;1324;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5" name="Google Shape;1325;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67"/>
            <p:cNvGrpSpPr/>
            <p:nvPr/>
          </p:nvGrpSpPr>
          <p:grpSpPr>
            <a:xfrm>
              <a:off x="3782759" y="2807162"/>
              <a:ext cx="82686" cy="85487"/>
              <a:chOff x="3765350" y="2500900"/>
              <a:chExt cx="173600" cy="187925"/>
            </a:xfrm>
          </p:grpSpPr>
          <p:sp>
            <p:nvSpPr>
              <p:cNvPr id="1327" name="Google Shape;1327;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8" name="Google Shape;1328;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3" name="Google Shape;1333;p67"/>
            <p:cNvGrpSpPr/>
            <p:nvPr/>
          </p:nvGrpSpPr>
          <p:grpSpPr>
            <a:xfrm>
              <a:off x="3775674" y="2798496"/>
              <a:ext cx="40545" cy="23564"/>
              <a:chOff x="3750475" y="2481850"/>
              <a:chExt cx="85125" cy="51800"/>
            </a:xfrm>
          </p:grpSpPr>
          <p:sp>
            <p:nvSpPr>
              <p:cNvPr id="1334" name="Google Shape;1334;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6" name="Google Shape;1336;p67"/>
            <p:cNvGrpSpPr/>
            <p:nvPr/>
          </p:nvGrpSpPr>
          <p:grpSpPr>
            <a:xfrm>
              <a:off x="3716946" y="2776024"/>
              <a:ext cx="81971" cy="76912"/>
              <a:chOff x="3627175" y="2432450"/>
              <a:chExt cx="172100" cy="169075"/>
            </a:xfrm>
          </p:grpSpPr>
          <p:sp>
            <p:nvSpPr>
              <p:cNvPr id="1337" name="Google Shape;1337;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9" name="Google Shape;1339;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40" name="Google Shape;1340;p67"/>
            <p:cNvGrpSpPr/>
            <p:nvPr/>
          </p:nvGrpSpPr>
          <p:grpSpPr>
            <a:xfrm>
              <a:off x="3685682" y="2845624"/>
              <a:ext cx="29311" cy="45055"/>
              <a:chOff x="3561536" y="2585450"/>
              <a:chExt cx="61539" cy="99045"/>
            </a:xfrm>
          </p:grpSpPr>
          <p:sp>
            <p:nvSpPr>
              <p:cNvPr id="1341" name="Google Shape;1341;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43" name="Google Shape;1343;p67"/>
            <p:cNvGrpSpPr/>
            <p:nvPr/>
          </p:nvGrpSpPr>
          <p:grpSpPr>
            <a:xfrm>
              <a:off x="3849905" y="2572252"/>
              <a:ext cx="74339" cy="119559"/>
              <a:chOff x="3906325" y="1984500"/>
              <a:chExt cx="156075" cy="262825"/>
            </a:xfrm>
          </p:grpSpPr>
          <p:sp>
            <p:nvSpPr>
              <p:cNvPr id="1344" name="Google Shape;1344;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5" name="Google Shape;1345;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67"/>
            <p:cNvGrpSpPr/>
            <p:nvPr/>
          </p:nvGrpSpPr>
          <p:grpSpPr>
            <a:xfrm>
              <a:off x="2654821" y="2414345"/>
              <a:ext cx="667570" cy="558731"/>
              <a:chOff x="1397225" y="1637375"/>
              <a:chExt cx="1401575" cy="1228250"/>
            </a:xfrm>
          </p:grpSpPr>
          <p:sp>
            <p:nvSpPr>
              <p:cNvPr id="1347" name="Google Shape;1347;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8" name="Google Shape;1348;p67"/>
              <p:cNvGrpSpPr/>
              <p:nvPr/>
            </p:nvGrpSpPr>
            <p:grpSpPr>
              <a:xfrm>
                <a:off x="1397225" y="1637375"/>
                <a:ext cx="1398775" cy="1228250"/>
                <a:chOff x="1397225" y="1637375"/>
                <a:chExt cx="1398775" cy="1228250"/>
              </a:xfrm>
            </p:grpSpPr>
            <p:sp>
              <p:nvSpPr>
                <p:cNvPr id="1349" name="Google Shape;1349;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51" name="Google Shape;1351;p67"/>
            <p:cNvGrpSpPr/>
            <p:nvPr/>
          </p:nvGrpSpPr>
          <p:grpSpPr>
            <a:xfrm>
              <a:off x="3230417" y="3103734"/>
              <a:ext cx="282982" cy="280332"/>
              <a:chOff x="2605700" y="3152850"/>
              <a:chExt cx="594125" cy="616250"/>
            </a:xfrm>
          </p:grpSpPr>
          <p:sp>
            <p:nvSpPr>
              <p:cNvPr id="1352" name="Google Shape;1352;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53" name="Google Shape;1353;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54" name="Google Shape;1354;p67"/>
            <p:cNvGrpSpPr/>
            <p:nvPr/>
          </p:nvGrpSpPr>
          <p:grpSpPr>
            <a:xfrm>
              <a:off x="3265985" y="3226989"/>
              <a:ext cx="87151" cy="346202"/>
              <a:chOff x="2680375" y="3423800"/>
              <a:chExt cx="182975" cy="761050"/>
            </a:xfrm>
          </p:grpSpPr>
          <p:sp>
            <p:nvSpPr>
              <p:cNvPr id="1355" name="Google Shape;1355;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6" name="Google Shape;1356;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67"/>
            <p:cNvGrpSpPr/>
            <p:nvPr/>
          </p:nvGrpSpPr>
          <p:grpSpPr>
            <a:xfrm>
              <a:off x="3855466" y="3289811"/>
              <a:ext cx="112514" cy="94210"/>
              <a:chOff x="3918000" y="3561900"/>
              <a:chExt cx="236225" cy="207100"/>
            </a:xfrm>
          </p:grpSpPr>
          <p:sp>
            <p:nvSpPr>
              <p:cNvPr id="1358" name="Google Shape;1358;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9" name="Google Shape;1359;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63" name="Google Shape;1363;p67"/>
            <p:cNvGrpSpPr/>
            <p:nvPr/>
          </p:nvGrpSpPr>
          <p:grpSpPr>
            <a:xfrm>
              <a:off x="2905224" y="2311071"/>
              <a:ext cx="596721" cy="528992"/>
              <a:chOff x="1922950" y="1410350"/>
              <a:chExt cx="1252825" cy="1162875"/>
            </a:xfrm>
          </p:grpSpPr>
          <p:sp>
            <p:nvSpPr>
              <p:cNvPr id="1364" name="Google Shape;1364;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80" name="Google Shape;1380;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00" name="Google Shape;1400;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01" name="Google Shape;1401;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67"/>
            <p:cNvGrpSpPr/>
            <p:nvPr/>
          </p:nvGrpSpPr>
          <p:grpSpPr>
            <a:xfrm>
              <a:off x="3280929" y="3294542"/>
              <a:ext cx="109894" cy="272224"/>
              <a:chOff x="2711750" y="3572300"/>
              <a:chExt cx="230725" cy="598425"/>
            </a:xfrm>
          </p:grpSpPr>
          <p:sp>
            <p:nvSpPr>
              <p:cNvPr id="1403" name="Google Shape;1403;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5" name="Google Shape;1405;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6" name="Google Shape;1406;p67"/>
            <p:cNvGrpSpPr/>
            <p:nvPr/>
          </p:nvGrpSpPr>
          <p:grpSpPr>
            <a:xfrm>
              <a:off x="3790439" y="2408636"/>
              <a:ext cx="73017" cy="75684"/>
              <a:chOff x="3781475" y="1624825"/>
              <a:chExt cx="153300" cy="166375"/>
            </a:xfrm>
          </p:grpSpPr>
          <p:sp>
            <p:nvSpPr>
              <p:cNvPr id="1407" name="Google Shape;1407;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67"/>
            <p:cNvGrpSpPr/>
            <p:nvPr/>
          </p:nvGrpSpPr>
          <p:grpSpPr>
            <a:xfrm>
              <a:off x="4403342" y="3107749"/>
              <a:ext cx="316680" cy="101374"/>
              <a:chOff x="5068275" y="3161675"/>
              <a:chExt cx="664875" cy="222850"/>
            </a:xfrm>
          </p:grpSpPr>
          <p:sp>
            <p:nvSpPr>
              <p:cNvPr id="1419" name="Google Shape;1419;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3" name="Google Shape;1423;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67"/>
            <p:cNvGrpSpPr/>
            <p:nvPr/>
          </p:nvGrpSpPr>
          <p:grpSpPr>
            <a:xfrm>
              <a:off x="3697513" y="2707266"/>
              <a:ext cx="59549" cy="79733"/>
              <a:chOff x="3586375" y="2281300"/>
              <a:chExt cx="125025" cy="175275"/>
            </a:xfrm>
          </p:grpSpPr>
          <p:sp>
            <p:nvSpPr>
              <p:cNvPr id="1453" name="Google Shape;1453;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5" name="Google Shape;1455;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6" name="Google Shape;1456;p67"/>
            <p:cNvGrpSpPr/>
            <p:nvPr/>
          </p:nvGrpSpPr>
          <p:grpSpPr>
            <a:xfrm>
              <a:off x="4513224" y="3221724"/>
              <a:ext cx="274563" cy="280321"/>
              <a:chOff x="5298975" y="3412225"/>
              <a:chExt cx="576450" cy="616225"/>
            </a:xfrm>
          </p:grpSpPr>
          <p:sp>
            <p:nvSpPr>
              <p:cNvPr id="1457" name="Google Shape;1457;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8" name="Google Shape;1458;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67"/>
            <p:cNvGrpSpPr/>
            <p:nvPr/>
          </p:nvGrpSpPr>
          <p:grpSpPr>
            <a:xfrm>
              <a:off x="4824403" y="3421846"/>
              <a:ext cx="110132" cy="130647"/>
              <a:chOff x="5952300" y="3852150"/>
              <a:chExt cx="231225" cy="287200"/>
            </a:xfrm>
          </p:grpSpPr>
          <p:sp>
            <p:nvSpPr>
              <p:cNvPr id="1460" name="Google Shape;1460;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0" name="Google Shape;1470;p67"/>
            <p:cNvGrpSpPr/>
            <p:nvPr/>
          </p:nvGrpSpPr>
          <p:grpSpPr>
            <a:xfrm>
              <a:off x="4295710" y="3079670"/>
              <a:ext cx="14968" cy="27135"/>
              <a:chOff x="4842300" y="3099950"/>
              <a:chExt cx="31425" cy="59650"/>
            </a:xfrm>
          </p:grpSpPr>
          <p:sp>
            <p:nvSpPr>
              <p:cNvPr id="1471" name="Google Shape;1471;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5" name="Google Shape;1475;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3" name="Google Shape;1483;p67"/>
            <p:cNvGrpSpPr/>
            <p:nvPr/>
          </p:nvGrpSpPr>
          <p:grpSpPr>
            <a:xfrm>
              <a:off x="3831056" y="2816010"/>
              <a:ext cx="37378" cy="27612"/>
              <a:chOff x="3866750" y="2520350"/>
              <a:chExt cx="78475" cy="60700"/>
            </a:xfrm>
          </p:grpSpPr>
          <p:sp>
            <p:nvSpPr>
              <p:cNvPr id="1484" name="Google Shape;1484;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8" name="Google Shape;1488;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05" name="Google Shape;1505;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17" name="Google Shape;1517;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30" name="Google Shape;1530;p67"/>
            <p:cNvGrpSpPr/>
            <p:nvPr/>
          </p:nvGrpSpPr>
          <p:grpSpPr>
            <a:xfrm>
              <a:off x="3632736" y="3051591"/>
              <a:ext cx="63288" cy="45217"/>
              <a:chOff x="3450375" y="3038225"/>
              <a:chExt cx="132875" cy="99400"/>
            </a:xfrm>
          </p:grpSpPr>
          <p:sp>
            <p:nvSpPr>
              <p:cNvPr id="1531" name="Google Shape;1531;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42" name="Google Shape;1542;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52" name="Google Shape;1552;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58" name="Google Shape;1558;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67"/>
          <p:cNvGrpSpPr/>
          <p:nvPr/>
        </p:nvGrpSpPr>
        <p:grpSpPr>
          <a:xfrm>
            <a:off x="3554131" y="1233340"/>
            <a:ext cx="2078182" cy="1366558"/>
            <a:chOff x="235800" y="830650"/>
            <a:chExt cx="6978450" cy="4588844"/>
          </a:xfrm>
        </p:grpSpPr>
        <p:sp>
          <p:nvSpPr>
            <p:cNvPr id="1569" name="Google Shape;1569;p6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67"/>
          <p:cNvGrpSpPr/>
          <p:nvPr/>
        </p:nvGrpSpPr>
        <p:grpSpPr>
          <a:xfrm>
            <a:off x="742628" y="3064442"/>
            <a:ext cx="2622876" cy="1333540"/>
            <a:chOff x="238125" y="1038125"/>
            <a:chExt cx="7146800" cy="3633625"/>
          </a:xfrm>
        </p:grpSpPr>
        <p:sp>
          <p:nvSpPr>
            <p:cNvPr id="1576" name="Google Shape;1576;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8" name="Google Shape;3148;p67"/>
          <p:cNvGrpSpPr/>
          <p:nvPr/>
        </p:nvGrpSpPr>
        <p:grpSpPr>
          <a:xfrm>
            <a:off x="5857556" y="1206552"/>
            <a:ext cx="2590840" cy="1380235"/>
            <a:chOff x="233350" y="949250"/>
            <a:chExt cx="7137300" cy="3802300"/>
          </a:xfrm>
        </p:grpSpPr>
        <p:sp>
          <p:nvSpPr>
            <p:cNvPr id="3149" name="Google Shape;3149;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0" name="Google Shape;3200;p67"/>
          <p:cNvGrpSpPr/>
          <p:nvPr/>
        </p:nvGrpSpPr>
        <p:grpSpPr>
          <a:xfrm>
            <a:off x="7671985" y="3251325"/>
            <a:ext cx="104231" cy="320340"/>
            <a:chOff x="7564426" y="3224343"/>
            <a:chExt cx="119985" cy="368801"/>
          </a:xfrm>
        </p:grpSpPr>
        <p:sp>
          <p:nvSpPr>
            <p:cNvPr id="3201" name="Google Shape;3201;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3" name="Google Shape;3203;p67"/>
          <p:cNvGrpSpPr/>
          <p:nvPr/>
        </p:nvGrpSpPr>
        <p:grpSpPr>
          <a:xfrm>
            <a:off x="7371473" y="3245427"/>
            <a:ext cx="189489" cy="332132"/>
            <a:chOff x="8370831" y="3202002"/>
            <a:chExt cx="218129" cy="382376"/>
          </a:xfrm>
        </p:grpSpPr>
        <p:sp>
          <p:nvSpPr>
            <p:cNvPr id="3204" name="Google Shape;3204;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6" name="Google Shape;3206;p67"/>
          <p:cNvGrpSpPr/>
          <p:nvPr/>
        </p:nvGrpSpPr>
        <p:grpSpPr>
          <a:xfrm>
            <a:off x="8094863" y="3656559"/>
            <a:ext cx="309429" cy="267000"/>
            <a:chOff x="6742064" y="3750480"/>
            <a:chExt cx="399315" cy="344560"/>
          </a:xfrm>
        </p:grpSpPr>
        <p:sp>
          <p:nvSpPr>
            <p:cNvPr id="3207" name="Google Shape;3207;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67"/>
          <p:cNvGrpSpPr/>
          <p:nvPr/>
        </p:nvGrpSpPr>
        <p:grpSpPr>
          <a:xfrm>
            <a:off x="7633882" y="4007606"/>
            <a:ext cx="180437" cy="281608"/>
            <a:chOff x="7248525" y="3739696"/>
            <a:chExt cx="230531" cy="359790"/>
          </a:xfrm>
        </p:grpSpPr>
        <p:sp>
          <p:nvSpPr>
            <p:cNvPr id="3210" name="Google Shape;3210;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2" name="Google Shape;3212;p67"/>
          <p:cNvGrpSpPr/>
          <p:nvPr/>
        </p:nvGrpSpPr>
        <p:grpSpPr>
          <a:xfrm>
            <a:off x="7879801" y="3650830"/>
            <a:ext cx="162896" cy="278710"/>
            <a:chOff x="7601242" y="3729267"/>
            <a:chExt cx="222566" cy="380803"/>
          </a:xfrm>
        </p:grpSpPr>
        <p:sp>
          <p:nvSpPr>
            <p:cNvPr id="3213" name="Google Shape;3213;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5" name="Google Shape;3215;p6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6" name="Google Shape;3216;p67"/>
          <p:cNvGrpSpPr/>
          <p:nvPr/>
        </p:nvGrpSpPr>
        <p:grpSpPr>
          <a:xfrm>
            <a:off x="7369446" y="3651971"/>
            <a:ext cx="193543" cy="275990"/>
            <a:chOff x="8304647" y="3738687"/>
            <a:chExt cx="225076" cy="320956"/>
          </a:xfrm>
        </p:grpSpPr>
        <p:sp>
          <p:nvSpPr>
            <p:cNvPr id="3217" name="Google Shape;3217;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0" name="Google Shape;3220;p67"/>
          <p:cNvGrpSpPr/>
          <p:nvPr/>
        </p:nvGrpSpPr>
        <p:grpSpPr>
          <a:xfrm>
            <a:off x="7641939" y="3651971"/>
            <a:ext cx="178492" cy="275990"/>
            <a:chOff x="8615101" y="3738687"/>
            <a:chExt cx="207573" cy="320956"/>
          </a:xfrm>
        </p:grpSpPr>
        <p:sp>
          <p:nvSpPr>
            <p:cNvPr id="3221" name="Google Shape;3221;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4" name="Google Shape;3224;p6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5" name="Google Shape;3225;p67"/>
          <p:cNvGrpSpPr/>
          <p:nvPr/>
        </p:nvGrpSpPr>
        <p:grpSpPr>
          <a:xfrm>
            <a:off x="6036644" y="3773459"/>
            <a:ext cx="557670" cy="511283"/>
            <a:chOff x="6015419" y="3716859"/>
            <a:chExt cx="557671" cy="511283"/>
          </a:xfrm>
        </p:grpSpPr>
        <p:sp>
          <p:nvSpPr>
            <p:cNvPr id="3226" name="Google Shape;3226;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7" name="Google Shape;3227;p67"/>
            <p:cNvGrpSpPr/>
            <p:nvPr/>
          </p:nvGrpSpPr>
          <p:grpSpPr>
            <a:xfrm>
              <a:off x="6036094" y="3716980"/>
              <a:ext cx="529860" cy="510468"/>
              <a:chOff x="6036094" y="3716980"/>
              <a:chExt cx="529860" cy="510468"/>
            </a:xfrm>
          </p:grpSpPr>
          <p:sp>
            <p:nvSpPr>
              <p:cNvPr id="3228" name="Google Shape;3228;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38" name="Google Shape;3238;p67"/>
          <p:cNvGrpSpPr/>
          <p:nvPr/>
        </p:nvGrpSpPr>
        <p:grpSpPr>
          <a:xfrm>
            <a:off x="6665529" y="3130228"/>
            <a:ext cx="576302" cy="511871"/>
            <a:chOff x="6644304" y="3073628"/>
            <a:chExt cx="576302" cy="511871"/>
          </a:xfrm>
        </p:grpSpPr>
        <p:sp>
          <p:nvSpPr>
            <p:cNvPr id="3239" name="Google Shape;3239;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0" name="Google Shape;3240;p67"/>
            <p:cNvGrpSpPr/>
            <p:nvPr/>
          </p:nvGrpSpPr>
          <p:grpSpPr>
            <a:xfrm>
              <a:off x="6712169" y="3085440"/>
              <a:ext cx="481622" cy="494913"/>
              <a:chOff x="6712169" y="3085440"/>
              <a:chExt cx="481622" cy="494913"/>
            </a:xfrm>
          </p:grpSpPr>
          <p:sp>
            <p:nvSpPr>
              <p:cNvPr id="3241" name="Google Shape;3241;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6" name="Google Shape;3246;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9" name="Google Shape;3249;p6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0" name="Google Shape;3250;p67"/>
          <p:cNvGrpSpPr/>
          <p:nvPr/>
        </p:nvGrpSpPr>
        <p:grpSpPr>
          <a:xfrm>
            <a:off x="6673379" y="3773223"/>
            <a:ext cx="560631" cy="511352"/>
            <a:chOff x="6652154" y="3716623"/>
            <a:chExt cx="560631" cy="511352"/>
          </a:xfrm>
        </p:grpSpPr>
        <p:sp>
          <p:nvSpPr>
            <p:cNvPr id="3251" name="Google Shape;3251;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2" name="Google Shape;3252;p67"/>
            <p:cNvGrpSpPr/>
            <p:nvPr/>
          </p:nvGrpSpPr>
          <p:grpSpPr>
            <a:xfrm>
              <a:off x="6669657" y="3716715"/>
              <a:ext cx="466779" cy="464290"/>
              <a:chOff x="6669657" y="3716715"/>
              <a:chExt cx="466779" cy="464290"/>
            </a:xfrm>
          </p:grpSpPr>
          <p:sp>
            <p:nvSpPr>
              <p:cNvPr id="3253" name="Google Shape;3253;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6" name="Google Shape;3266;p67"/>
          <p:cNvGrpSpPr/>
          <p:nvPr/>
        </p:nvGrpSpPr>
        <p:grpSpPr>
          <a:xfrm>
            <a:off x="7867470" y="4054631"/>
            <a:ext cx="187557" cy="187557"/>
            <a:chOff x="8565775" y="671075"/>
            <a:chExt cx="441000" cy="441000"/>
          </a:xfrm>
        </p:grpSpPr>
        <p:sp>
          <p:nvSpPr>
            <p:cNvPr id="3267" name="Google Shape;3267;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9" name="Google Shape;3269;p6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1" name="Google Shape;3271;p67"/>
          <p:cNvGrpSpPr/>
          <p:nvPr/>
        </p:nvGrpSpPr>
        <p:grpSpPr>
          <a:xfrm>
            <a:off x="6021325" y="3132850"/>
            <a:ext cx="587871" cy="512373"/>
            <a:chOff x="6000100" y="3076250"/>
            <a:chExt cx="587871" cy="512373"/>
          </a:xfrm>
        </p:grpSpPr>
        <p:sp>
          <p:nvSpPr>
            <p:cNvPr id="3272" name="Google Shape;3272;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3" name="Google Shape;3273;p67"/>
            <p:cNvGrpSpPr/>
            <p:nvPr/>
          </p:nvGrpSpPr>
          <p:grpSpPr>
            <a:xfrm>
              <a:off x="6031360" y="3076713"/>
              <a:ext cx="539107" cy="480965"/>
              <a:chOff x="6031360" y="3076713"/>
              <a:chExt cx="539107" cy="480965"/>
            </a:xfrm>
          </p:grpSpPr>
          <p:sp>
            <p:nvSpPr>
              <p:cNvPr id="3274" name="Google Shape;3274;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81" name="Google Shape;3281;p67"/>
          <p:cNvGrpSpPr/>
          <p:nvPr/>
        </p:nvGrpSpPr>
        <p:grpSpPr>
          <a:xfrm>
            <a:off x="3597785" y="3065882"/>
            <a:ext cx="2241344" cy="1330656"/>
            <a:chOff x="3597785" y="3065882"/>
            <a:chExt cx="2241344" cy="1330656"/>
          </a:xfrm>
        </p:grpSpPr>
        <p:grpSp>
          <p:nvGrpSpPr>
            <p:cNvPr id="3282" name="Google Shape;3282;p67"/>
            <p:cNvGrpSpPr/>
            <p:nvPr/>
          </p:nvGrpSpPr>
          <p:grpSpPr>
            <a:xfrm>
              <a:off x="5296908" y="3937355"/>
              <a:ext cx="143198" cy="32380"/>
              <a:chOff x="5296908" y="3937355"/>
              <a:chExt cx="143198" cy="32380"/>
            </a:xfrm>
          </p:grpSpPr>
          <p:sp>
            <p:nvSpPr>
              <p:cNvPr id="3283" name="Google Shape;3283;p6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84" name="Google Shape;3284;p67"/>
              <p:cNvGrpSpPr/>
              <p:nvPr/>
            </p:nvGrpSpPr>
            <p:grpSpPr>
              <a:xfrm>
                <a:off x="5402331" y="3937355"/>
                <a:ext cx="37776" cy="32380"/>
                <a:chOff x="5402331" y="3937355"/>
                <a:chExt cx="37776" cy="32380"/>
              </a:xfrm>
            </p:grpSpPr>
            <p:sp>
              <p:nvSpPr>
                <p:cNvPr id="3285" name="Google Shape;3285;p6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7" name="Google Shape;3287;p67"/>
              <p:cNvGrpSpPr/>
              <p:nvPr/>
            </p:nvGrpSpPr>
            <p:grpSpPr>
              <a:xfrm>
                <a:off x="5296908" y="3937355"/>
                <a:ext cx="37783" cy="32380"/>
                <a:chOff x="5296908" y="3937355"/>
                <a:chExt cx="37783" cy="32380"/>
              </a:xfrm>
            </p:grpSpPr>
            <p:sp>
              <p:nvSpPr>
                <p:cNvPr id="3288" name="Google Shape;3288;p6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90" name="Google Shape;3290;p67"/>
            <p:cNvGrpSpPr/>
            <p:nvPr/>
          </p:nvGrpSpPr>
          <p:grpSpPr>
            <a:xfrm>
              <a:off x="4724163" y="3119631"/>
              <a:ext cx="120838" cy="84218"/>
              <a:chOff x="4724163" y="3119631"/>
              <a:chExt cx="120838" cy="84218"/>
            </a:xfrm>
          </p:grpSpPr>
          <p:grpSp>
            <p:nvGrpSpPr>
              <p:cNvPr id="3291" name="Google Shape;3291;p67"/>
              <p:cNvGrpSpPr/>
              <p:nvPr/>
            </p:nvGrpSpPr>
            <p:grpSpPr>
              <a:xfrm>
                <a:off x="4746712" y="3132773"/>
                <a:ext cx="86869" cy="56424"/>
                <a:chOff x="4746712" y="3132773"/>
                <a:chExt cx="86869" cy="56424"/>
              </a:xfrm>
            </p:grpSpPr>
            <p:sp>
              <p:nvSpPr>
                <p:cNvPr id="3292" name="Google Shape;3292;p6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67"/>
              <p:cNvGrpSpPr/>
              <p:nvPr/>
            </p:nvGrpSpPr>
            <p:grpSpPr>
              <a:xfrm>
                <a:off x="4773634" y="3143336"/>
                <a:ext cx="37776" cy="32451"/>
                <a:chOff x="4773634" y="3143336"/>
                <a:chExt cx="37776" cy="32451"/>
              </a:xfrm>
            </p:grpSpPr>
            <p:sp>
              <p:nvSpPr>
                <p:cNvPr id="3295" name="Google Shape;3295;p6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67"/>
              <p:cNvGrpSpPr/>
              <p:nvPr/>
            </p:nvGrpSpPr>
            <p:grpSpPr>
              <a:xfrm>
                <a:off x="4724163" y="3131248"/>
                <a:ext cx="37776" cy="32459"/>
                <a:chOff x="4724163" y="3131248"/>
                <a:chExt cx="37776" cy="32459"/>
              </a:xfrm>
            </p:grpSpPr>
            <p:sp>
              <p:nvSpPr>
                <p:cNvPr id="3298" name="Google Shape;3298;p6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0" name="Google Shape;3300;p67"/>
              <p:cNvGrpSpPr/>
              <p:nvPr/>
            </p:nvGrpSpPr>
            <p:grpSpPr>
              <a:xfrm>
                <a:off x="4755081" y="3176054"/>
                <a:ext cx="32357" cy="27795"/>
                <a:chOff x="4755081" y="3176054"/>
                <a:chExt cx="32357" cy="27795"/>
              </a:xfrm>
            </p:grpSpPr>
            <p:sp>
              <p:nvSpPr>
                <p:cNvPr id="3301" name="Google Shape;3301;p6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67"/>
              <p:cNvGrpSpPr/>
              <p:nvPr/>
            </p:nvGrpSpPr>
            <p:grpSpPr>
              <a:xfrm>
                <a:off x="4812550" y="3119631"/>
                <a:ext cx="32451" cy="27803"/>
                <a:chOff x="4812550" y="3119631"/>
                <a:chExt cx="32451" cy="27803"/>
              </a:xfrm>
            </p:grpSpPr>
            <p:sp>
              <p:nvSpPr>
                <p:cNvPr id="3304" name="Google Shape;3304;p6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6" name="Google Shape;3306;p67"/>
            <p:cNvGrpSpPr/>
            <p:nvPr/>
          </p:nvGrpSpPr>
          <p:grpSpPr>
            <a:xfrm>
              <a:off x="5382826" y="4027197"/>
              <a:ext cx="268967" cy="250422"/>
              <a:chOff x="5382826" y="4027197"/>
              <a:chExt cx="268967" cy="250422"/>
            </a:xfrm>
          </p:grpSpPr>
          <p:grpSp>
            <p:nvGrpSpPr>
              <p:cNvPr id="3307" name="Google Shape;3307;p67"/>
              <p:cNvGrpSpPr/>
              <p:nvPr/>
            </p:nvGrpSpPr>
            <p:grpSpPr>
              <a:xfrm>
                <a:off x="5405280" y="4042510"/>
                <a:ext cx="237570" cy="218647"/>
                <a:chOff x="5405280" y="4042510"/>
                <a:chExt cx="237570" cy="218647"/>
              </a:xfrm>
            </p:grpSpPr>
            <p:sp>
              <p:nvSpPr>
                <p:cNvPr id="3308" name="Google Shape;3308;p6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67"/>
              <p:cNvGrpSpPr/>
              <p:nvPr/>
            </p:nvGrpSpPr>
            <p:grpSpPr>
              <a:xfrm>
                <a:off x="5382826" y="4125549"/>
                <a:ext cx="37776" cy="32380"/>
                <a:chOff x="5382826" y="4125549"/>
                <a:chExt cx="37776" cy="32380"/>
              </a:xfrm>
            </p:grpSpPr>
            <p:sp>
              <p:nvSpPr>
                <p:cNvPr id="3315" name="Google Shape;3315;p6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7" name="Google Shape;3317;p67"/>
              <p:cNvGrpSpPr/>
              <p:nvPr/>
            </p:nvGrpSpPr>
            <p:grpSpPr>
              <a:xfrm>
                <a:off x="5475680" y="4195587"/>
                <a:ext cx="37783" cy="32364"/>
                <a:chOff x="5475680" y="4195587"/>
                <a:chExt cx="37783" cy="32364"/>
              </a:xfrm>
            </p:grpSpPr>
            <p:sp>
              <p:nvSpPr>
                <p:cNvPr id="3318" name="Google Shape;3318;p6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0" name="Google Shape;3320;p67"/>
              <p:cNvGrpSpPr/>
              <p:nvPr/>
            </p:nvGrpSpPr>
            <p:grpSpPr>
              <a:xfrm>
                <a:off x="5532575" y="4027197"/>
                <a:ext cx="33308" cy="32262"/>
                <a:chOff x="5532575" y="4027197"/>
                <a:chExt cx="33308" cy="32262"/>
              </a:xfrm>
            </p:grpSpPr>
            <p:sp>
              <p:nvSpPr>
                <p:cNvPr id="3321" name="Google Shape;3321;p6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67"/>
              <p:cNvGrpSpPr/>
              <p:nvPr/>
            </p:nvGrpSpPr>
            <p:grpSpPr>
              <a:xfrm>
                <a:off x="5590706" y="4245348"/>
                <a:ext cx="33497" cy="32270"/>
                <a:chOff x="5590706" y="4245348"/>
                <a:chExt cx="33497" cy="32270"/>
              </a:xfrm>
            </p:grpSpPr>
            <p:sp>
              <p:nvSpPr>
                <p:cNvPr id="3324" name="Google Shape;3324;p6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6" name="Google Shape;3326;p67"/>
              <p:cNvGrpSpPr/>
              <p:nvPr/>
            </p:nvGrpSpPr>
            <p:grpSpPr>
              <a:xfrm>
                <a:off x="5618681" y="4109677"/>
                <a:ext cx="33112" cy="32357"/>
                <a:chOff x="5618681" y="4109677"/>
                <a:chExt cx="33112" cy="32357"/>
              </a:xfrm>
            </p:grpSpPr>
            <p:sp>
              <p:nvSpPr>
                <p:cNvPr id="3327" name="Google Shape;3327;p6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9" name="Google Shape;3329;p67"/>
              <p:cNvGrpSpPr/>
              <p:nvPr/>
            </p:nvGrpSpPr>
            <p:grpSpPr>
              <a:xfrm>
                <a:off x="5479298" y="4128262"/>
                <a:ext cx="31405" cy="26906"/>
                <a:chOff x="5479298" y="4128262"/>
                <a:chExt cx="31405" cy="26906"/>
              </a:xfrm>
            </p:grpSpPr>
            <p:sp>
              <p:nvSpPr>
                <p:cNvPr id="3330" name="Google Shape;3330;p6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2" name="Google Shape;3332;p67"/>
              <p:cNvGrpSpPr/>
              <p:nvPr/>
            </p:nvGrpSpPr>
            <p:grpSpPr>
              <a:xfrm>
                <a:off x="5582903" y="4180116"/>
                <a:ext cx="31499" cy="26898"/>
                <a:chOff x="5582903" y="4180116"/>
                <a:chExt cx="31499" cy="26898"/>
              </a:xfrm>
            </p:grpSpPr>
            <p:sp>
              <p:nvSpPr>
                <p:cNvPr id="3333" name="Google Shape;3333;p6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35" name="Google Shape;3335;p67"/>
            <p:cNvGrpSpPr/>
            <p:nvPr/>
          </p:nvGrpSpPr>
          <p:grpSpPr>
            <a:xfrm>
              <a:off x="3977681" y="3230323"/>
              <a:ext cx="94584" cy="84085"/>
              <a:chOff x="3977681" y="3230323"/>
              <a:chExt cx="94584" cy="84085"/>
            </a:xfrm>
          </p:grpSpPr>
          <p:grpSp>
            <p:nvGrpSpPr>
              <p:cNvPr id="3336" name="Google Shape;3336;p67"/>
              <p:cNvGrpSpPr/>
              <p:nvPr/>
            </p:nvGrpSpPr>
            <p:grpSpPr>
              <a:xfrm>
                <a:off x="4000135" y="3243041"/>
                <a:ext cx="59570" cy="57186"/>
                <a:chOff x="4000135" y="3243041"/>
                <a:chExt cx="59570" cy="57186"/>
              </a:xfrm>
            </p:grpSpPr>
            <p:sp>
              <p:nvSpPr>
                <p:cNvPr id="3337" name="Google Shape;3337;p6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0" name="Google Shape;3340;p67"/>
              <p:cNvGrpSpPr/>
              <p:nvPr/>
            </p:nvGrpSpPr>
            <p:grpSpPr>
              <a:xfrm>
                <a:off x="3977681" y="3245872"/>
                <a:ext cx="37783" cy="32380"/>
                <a:chOff x="3977681" y="3245872"/>
                <a:chExt cx="37783" cy="32380"/>
              </a:xfrm>
            </p:grpSpPr>
            <p:sp>
              <p:nvSpPr>
                <p:cNvPr id="3341" name="Google Shape;3341;p6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3" name="Google Shape;3343;p67"/>
              <p:cNvGrpSpPr/>
              <p:nvPr/>
            </p:nvGrpSpPr>
            <p:grpSpPr>
              <a:xfrm>
                <a:off x="4040860" y="3262672"/>
                <a:ext cx="31405" cy="27001"/>
                <a:chOff x="4040860" y="3262672"/>
                <a:chExt cx="31405" cy="27001"/>
              </a:xfrm>
            </p:grpSpPr>
            <p:sp>
              <p:nvSpPr>
                <p:cNvPr id="3344" name="Google Shape;3344;p6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6" name="Google Shape;3346;p67"/>
              <p:cNvGrpSpPr/>
              <p:nvPr/>
            </p:nvGrpSpPr>
            <p:grpSpPr>
              <a:xfrm>
                <a:off x="4021072" y="3230323"/>
                <a:ext cx="31397" cy="26906"/>
                <a:chOff x="4021072" y="3230323"/>
                <a:chExt cx="31397" cy="26906"/>
              </a:xfrm>
            </p:grpSpPr>
            <p:sp>
              <p:nvSpPr>
                <p:cNvPr id="3347" name="Google Shape;3347;p6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9" name="Google Shape;3349;p67"/>
              <p:cNvGrpSpPr/>
              <p:nvPr/>
            </p:nvGrpSpPr>
            <p:grpSpPr>
              <a:xfrm>
                <a:off x="4001472" y="3287462"/>
                <a:ext cx="31499" cy="26945"/>
                <a:chOff x="4001472" y="3287462"/>
                <a:chExt cx="31499" cy="26945"/>
              </a:xfrm>
            </p:grpSpPr>
            <p:sp>
              <p:nvSpPr>
                <p:cNvPr id="3350" name="Google Shape;3350;p6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2" name="Google Shape;3352;p67"/>
            <p:cNvGrpSpPr/>
            <p:nvPr/>
          </p:nvGrpSpPr>
          <p:grpSpPr>
            <a:xfrm>
              <a:off x="4084715" y="3258865"/>
              <a:ext cx="184961" cy="137268"/>
              <a:chOff x="4084715" y="3258865"/>
              <a:chExt cx="184961" cy="137268"/>
            </a:xfrm>
          </p:grpSpPr>
          <p:grpSp>
            <p:nvGrpSpPr>
              <p:cNvPr id="3353" name="Google Shape;3353;p67"/>
              <p:cNvGrpSpPr/>
              <p:nvPr/>
            </p:nvGrpSpPr>
            <p:grpSpPr>
              <a:xfrm>
                <a:off x="4107453" y="3271583"/>
                <a:ext cx="153470" cy="110275"/>
                <a:chOff x="4107453" y="3271583"/>
                <a:chExt cx="153470" cy="110275"/>
              </a:xfrm>
            </p:grpSpPr>
            <p:sp>
              <p:nvSpPr>
                <p:cNvPr id="3354" name="Google Shape;3354;p6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67"/>
              <p:cNvGrpSpPr/>
              <p:nvPr/>
            </p:nvGrpSpPr>
            <p:grpSpPr>
              <a:xfrm>
                <a:off x="4136947" y="3258865"/>
                <a:ext cx="31499" cy="27001"/>
                <a:chOff x="4136947" y="3258865"/>
                <a:chExt cx="31499" cy="27001"/>
              </a:xfrm>
            </p:grpSpPr>
            <p:sp>
              <p:nvSpPr>
                <p:cNvPr id="3359" name="Google Shape;3359;p6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1" name="Google Shape;3361;p67"/>
              <p:cNvGrpSpPr/>
              <p:nvPr/>
            </p:nvGrpSpPr>
            <p:grpSpPr>
              <a:xfrm>
                <a:off x="4084715" y="3266478"/>
                <a:ext cx="31468" cy="26898"/>
                <a:chOff x="4084715" y="3266478"/>
                <a:chExt cx="31468" cy="26898"/>
              </a:xfrm>
            </p:grpSpPr>
            <p:sp>
              <p:nvSpPr>
                <p:cNvPr id="3362" name="Google Shape;3362;p6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4" name="Google Shape;3364;p67"/>
              <p:cNvGrpSpPr/>
              <p:nvPr/>
            </p:nvGrpSpPr>
            <p:grpSpPr>
              <a:xfrm>
                <a:off x="4159213" y="3279849"/>
                <a:ext cx="31405" cy="26945"/>
                <a:chOff x="4159213" y="3279849"/>
                <a:chExt cx="31405" cy="26945"/>
              </a:xfrm>
            </p:grpSpPr>
            <p:sp>
              <p:nvSpPr>
                <p:cNvPr id="3365" name="Google Shape;3365;p6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67" name="Google Shape;3367;p67"/>
              <p:cNvGrpSpPr/>
              <p:nvPr/>
            </p:nvGrpSpPr>
            <p:grpSpPr>
              <a:xfrm>
                <a:off x="4201550" y="3266502"/>
                <a:ext cx="31405" cy="26883"/>
                <a:chOff x="4201550" y="3266502"/>
                <a:chExt cx="31405" cy="26883"/>
              </a:xfrm>
            </p:grpSpPr>
            <p:sp>
              <p:nvSpPr>
                <p:cNvPr id="3368" name="Google Shape;3368;p6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0" name="Google Shape;3370;p67"/>
              <p:cNvGrpSpPr/>
              <p:nvPr/>
            </p:nvGrpSpPr>
            <p:grpSpPr>
              <a:xfrm>
                <a:off x="4201550" y="3338278"/>
                <a:ext cx="31405" cy="26930"/>
                <a:chOff x="4201550" y="3338278"/>
                <a:chExt cx="31405" cy="26930"/>
              </a:xfrm>
            </p:grpSpPr>
            <p:sp>
              <p:nvSpPr>
                <p:cNvPr id="3371" name="Google Shape;3371;p6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67"/>
              <p:cNvGrpSpPr/>
              <p:nvPr/>
            </p:nvGrpSpPr>
            <p:grpSpPr>
              <a:xfrm>
                <a:off x="4238272" y="3369132"/>
                <a:ext cx="31405" cy="27001"/>
                <a:chOff x="4238272" y="3369132"/>
                <a:chExt cx="31405" cy="27001"/>
              </a:xfrm>
            </p:grpSpPr>
            <p:sp>
              <p:nvSpPr>
                <p:cNvPr id="3374" name="Google Shape;3374;p6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76" name="Google Shape;3376;p67"/>
            <p:cNvGrpSpPr/>
            <p:nvPr/>
          </p:nvGrpSpPr>
          <p:grpSpPr>
            <a:xfrm>
              <a:off x="4068639" y="3200169"/>
              <a:ext cx="77643" cy="37272"/>
              <a:chOff x="4068639" y="3200169"/>
              <a:chExt cx="77643" cy="37272"/>
            </a:xfrm>
          </p:grpSpPr>
          <p:sp>
            <p:nvSpPr>
              <p:cNvPr id="3377" name="Google Shape;3377;p6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8" name="Google Shape;3378;p67"/>
              <p:cNvGrpSpPr/>
              <p:nvPr/>
            </p:nvGrpSpPr>
            <p:grpSpPr>
              <a:xfrm>
                <a:off x="4114878" y="3200169"/>
                <a:ext cx="31405" cy="26993"/>
                <a:chOff x="4114878" y="3200169"/>
                <a:chExt cx="31405" cy="26993"/>
              </a:xfrm>
            </p:grpSpPr>
            <p:sp>
              <p:nvSpPr>
                <p:cNvPr id="3379" name="Google Shape;3379;p6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1" name="Google Shape;3381;p67"/>
              <p:cNvGrpSpPr/>
              <p:nvPr/>
            </p:nvGrpSpPr>
            <p:grpSpPr>
              <a:xfrm>
                <a:off x="4068639" y="3210535"/>
                <a:ext cx="31499" cy="26906"/>
                <a:chOff x="4068639" y="3210535"/>
                <a:chExt cx="31499" cy="26906"/>
              </a:xfrm>
            </p:grpSpPr>
            <p:sp>
              <p:nvSpPr>
                <p:cNvPr id="3382" name="Google Shape;3382;p6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84" name="Google Shape;3384;p67"/>
            <p:cNvGrpSpPr/>
            <p:nvPr/>
          </p:nvGrpSpPr>
          <p:grpSpPr>
            <a:xfrm>
              <a:off x="3869702" y="3066935"/>
              <a:ext cx="382664" cy="190294"/>
              <a:chOff x="3869702" y="3066935"/>
              <a:chExt cx="382664" cy="190294"/>
            </a:xfrm>
          </p:grpSpPr>
          <p:grpSp>
            <p:nvGrpSpPr>
              <p:cNvPr id="3385" name="Google Shape;3385;p67"/>
              <p:cNvGrpSpPr/>
              <p:nvPr/>
            </p:nvGrpSpPr>
            <p:grpSpPr>
              <a:xfrm>
                <a:off x="3888633" y="3082351"/>
                <a:ext cx="351172" cy="160698"/>
                <a:chOff x="3888633" y="3082351"/>
                <a:chExt cx="351172" cy="160698"/>
              </a:xfrm>
            </p:grpSpPr>
            <p:sp>
              <p:nvSpPr>
                <p:cNvPr id="3386" name="Google Shape;3386;p6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2" name="Google Shape;3392;p67"/>
              <p:cNvGrpSpPr/>
              <p:nvPr/>
            </p:nvGrpSpPr>
            <p:grpSpPr>
              <a:xfrm>
                <a:off x="4143703" y="3066935"/>
                <a:ext cx="37783" cy="32357"/>
                <a:chOff x="4143703" y="3066935"/>
                <a:chExt cx="37783" cy="32357"/>
              </a:xfrm>
            </p:grpSpPr>
            <p:sp>
              <p:nvSpPr>
                <p:cNvPr id="3393" name="Google Shape;3393;p6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5" name="Google Shape;3395;p67"/>
              <p:cNvGrpSpPr/>
              <p:nvPr/>
            </p:nvGrpSpPr>
            <p:grpSpPr>
              <a:xfrm>
                <a:off x="4044565" y="3103563"/>
                <a:ext cx="37783" cy="32451"/>
                <a:chOff x="4044565" y="3103563"/>
                <a:chExt cx="37783" cy="32451"/>
              </a:xfrm>
            </p:grpSpPr>
            <p:sp>
              <p:nvSpPr>
                <p:cNvPr id="3396" name="Google Shape;3396;p6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8" name="Google Shape;3398;p67"/>
              <p:cNvGrpSpPr/>
              <p:nvPr/>
            </p:nvGrpSpPr>
            <p:grpSpPr>
              <a:xfrm>
                <a:off x="4017454" y="3188237"/>
                <a:ext cx="37776" cy="32357"/>
                <a:chOff x="4017454" y="3188237"/>
                <a:chExt cx="37776" cy="32357"/>
              </a:xfrm>
            </p:grpSpPr>
            <p:sp>
              <p:nvSpPr>
                <p:cNvPr id="3399" name="Google Shape;3399;p6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1" name="Google Shape;3401;p67"/>
              <p:cNvGrpSpPr/>
              <p:nvPr/>
            </p:nvGrpSpPr>
            <p:grpSpPr>
              <a:xfrm>
                <a:off x="3921548" y="3157509"/>
                <a:ext cx="37783" cy="32357"/>
                <a:chOff x="3921548" y="3157509"/>
                <a:chExt cx="37783" cy="32357"/>
              </a:xfrm>
            </p:grpSpPr>
            <p:sp>
              <p:nvSpPr>
                <p:cNvPr id="3402" name="Google Shape;3402;p6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4" name="Google Shape;3404;p67"/>
              <p:cNvGrpSpPr/>
              <p:nvPr/>
            </p:nvGrpSpPr>
            <p:grpSpPr>
              <a:xfrm>
                <a:off x="3939056" y="3211620"/>
                <a:ext cx="37783" cy="32380"/>
                <a:chOff x="3939056" y="3211620"/>
                <a:chExt cx="37783" cy="32380"/>
              </a:xfrm>
            </p:grpSpPr>
            <p:sp>
              <p:nvSpPr>
                <p:cNvPr id="3405" name="Google Shape;3405;p6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7" name="Google Shape;3407;p67"/>
              <p:cNvGrpSpPr/>
              <p:nvPr/>
            </p:nvGrpSpPr>
            <p:grpSpPr>
              <a:xfrm>
                <a:off x="4176240" y="3136965"/>
                <a:ext cx="31405" cy="26930"/>
                <a:chOff x="4176240" y="3136965"/>
                <a:chExt cx="31405" cy="26930"/>
              </a:xfrm>
            </p:grpSpPr>
            <p:sp>
              <p:nvSpPr>
                <p:cNvPr id="3408" name="Google Shape;3408;p6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0" name="Google Shape;3410;p67"/>
              <p:cNvGrpSpPr/>
              <p:nvPr/>
            </p:nvGrpSpPr>
            <p:grpSpPr>
              <a:xfrm>
                <a:off x="4133148" y="3152593"/>
                <a:ext cx="31499" cy="27001"/>
                <a:chOff x="4133148" y="3152593"/>
                <a:chExt cx="31499" cy="27001"/>
              </a:xfrm>
            </p:grpSpPr>
            <p:sp>
              <p:nvSpPr>
                <p:cNvPr id="3411" name="Google Shape;3411;p6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3" name="Google Shape;3413;p67"/>
              <p:cNvGrpSpPr/>
              <p:nvPr/>
            </p:nvGrpSpPr>
            <p:grpSpPr>
              <a:xfrm>
                <a:off x="4220866" y="3073534"/>
                <a:ext cx="31499" cy="26898"/>
                <a:chOff x="4220866" y="3073534"/>
                <a:chExt cx="31499" cy="26898"/>
              </a:xfrm>
            </p:grpSpPr>
            <p:sp>
              <p:nvSpPr>
                <p:cNvPr id="3414" name="Google Shape;3414;p6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6" name="Google Shape;3416;p67"/>
              <p:cNvGrpSpPr/>
              <p:nvPr/>
            </p:nvGrpSpPr>
            <p:grpSpPr>
              <a:xfrm>
                <a:off x="3869702" y="3230323"/>
                <a:ext cx="31499" cy="26906"/>
                <a:chOff x="3869702" y="3230323"/>
                <a:chExt cx="31499" cy="26906"/>
              </a:xfrm>
            </p:grpSpPr>
            <p:sp>
              <p:nvSpPr>
                <p:cNvPr id="3417" name="Google Shape;3417;p6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9" name="Google Shape;3419;p67"/>
            <p:cNvGrpSpPr/>
            <p:nvPr/>
          </p:nvGrpSpPr>
          <p:grpSpPr>
            <a:xfrm>
              <a:off x="4271383" y="3065882"/>
              <a:ext cx="304556" cy="341663"/>
              <a:chOff x="4271383" y="3065882"/>
              <a:chExt cx="304556" cy="341663"/>
            </a:xfrm>
          </p:grpSpPr>
          <p:grpSp>
            <p:nvGrpSpPr>
              <p:cNvPr id="3420" name="Google Shape;3420;p67"/>
              <p:cNvGrpSpPr/>
              <p:nvPr/>
            </p:nvGrpSpPr>
            <p:grpSpPr>
              <a:xfrm>
                <a:off x="4293838" y="3078639"/>
                <a:ext cx="269353" cy="311973"/>
                <a:chOff x="4293838" y="3078639"/>
                <a:chExt cx="269353" cy="311973"/>
              </a:xfrm>
            </p:grpSpPr>
            <p:sp>
              <p:nvSpPr>
                <p:cNvPr id="3421" name="Google Shape;3421;p6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8" name="Google Shape;3438;p67"/>
              <p:cNvGrpSpPr/>
              <p:nvPr/>
            </p:nvGrpSpPr>
            <p:grpSpPr>
              <a:xfrm>
                <a:off x="4538164" y="3342061"/>
                <a:ext cx="37776" cy="32380"/>
                <a:chOff x="4538164" y="3342061"/>
                <a:chExt cx="37776" cy="32380"/>
              </a:xfrm>
            </p:grpSpPr>
            <p:sp>
              <p:nvSpPr>
                <p:cNvPr id="3439" name="Google Shape;3439;p6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1" name="Google Shape;3441;p67"/>
              <p:cNvGrpSpPr/>
              <p:nvPr/>
            </p:nvGrpSpPr>
            <p:grpSpPr>
              <a:xfrm>
                <a:off x="4271383" y="3194742"/>
                <a:ext cx="37783" cy="32420"/>
                <a:chOff x="4271383" y="3194742"/>
                <a:chExt cx="37783" cy="32420"/>
              </a:xfrm>
            </p:grpSpPr>
            <p:sp>
              <p:nvSpPr>
                <p:cNvPr id="3442" name="Google Shape;3442;p6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4" name="Google Shape;3444;p67"/>
              <p:cNvGrpSpPr/>
              <p:nvPr/>
            </p:nvGrpSpPr>
            <p:grpSpPr>
              <a:xfrm>
                <a:off x="4284416" y="3084058"/>
                <a:ext cx="37783" cy="32357"/>
                <a:chOff x="4284416" y="3084058"/>
                <a:chExt cx="37783" cy="32357"/>
              </a:xfrm>
            </p:grpSpPr>
            <p:sp>
              <p:nvSpPr>
                <p:cNvPr id="3445" name="Google Shape;3445;p6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7" name="Google Shape;3447;p67"/>
              <p:cNvGrpSpPr/>
              <p:nvPr/>
            </p:nvGrpSpPr>
            <p:grpSpPr>
              <a:xfrm>
                <a:off x="4478697" y="3297561"/>
                <a:ext cx="37776" cy="32451"/>
                <a:chOff x="4478697" y="3297561"/>
                <a:chExt cx="37776" cy="32451"/>
              </a:xfrm>
            </p:grpSpPr>
            <p:sp>
              <p:nvSpPr>
                <p:cNvPr id="3448" name="Google Shape;3448;p6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0" name="Google Shape;3450;p67"/>
              <p:cNvGrpSpPr/>
              <p:nvPr/>
            </p:nvGrpSpPr>
            <p:grpSpPr>
              <a:xfrm>
                <a:off x="4411813" y="3331711"/>
                <a:ext cx="37776" cy="32451"/>
                <a:chOff x="4411813" y="3331711"/>
                <a:chExt cx="37776" cy="32451"/>
              </a:xfrm>
            </p:grpSpPr>
            <p:sp>
              <p:nvSpPr>
                <p:cNvPr id="3451" name="Google Shape;3451;p6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3" name="Google Shape;3453;p67"/>
              <p:cNvGrpSpPr/>
              <p:nvPr/>
            </p:nvGrpSpPr>
            <p:grpSpPr>
              <a:xfrm>
                <a:off x="4337984" y="3375188"/>
                <a:ext cx="37776" cy="32357"/>
                <a:chOff x="4337984" y="3375188"/>
                <a:chExt cx="37776" cy="32357"/>
              </a:xfrm>
            </p:grpSpPr>
            <p:sp>
              <p:nvSpPr>
                <p:cNvPr id="3454" name="Google Shape;3454;p6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6" name="Google Shape;3456;p67"/>
              <p:cNvGrpSpPr/>
              <p:nvPr/>
            </p:nvGrpSpPr>
            <p:grpSpPr>
              <a:xfrm>
                <a:off x="4494867" y="3090530"/>
                <a:ext cx="37878" cy="32451"/>
                <a:chOff x="4494867" y="3090530"/>
                <a:chExt cx="37878" cy="32451"/>
              </a:xfrm>
            </p:grpSpPr>
            <p:sp>
              <p:nvSpPr>
                <p:cNvPr id="3457" name="Google Shape;3457;p6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9" name="Google Shape;3459;p67"/>
              <p:cNvGrpSpPr/>
              <p:nvPr/>
            </p:nvGrpSpPr>
            <p:grpSpPr>
              <a:xfrm>
                <a:off x="4525124" y="3207774"/>
                <a:ext cx="37783" cy="32420"/>
                <a:chOff x="4525124" y="3207774"/>
                <a:chExt cx="37783" cy="32420"/>
              </a:xfrm>
            </p:grpSpPr>
            <p:sp>
              <p:nvSpPr>
                <p:cNvPr id="3460" name="Google Shape;3460;p6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2" name="Google Shape;3462;p67"/>
              <p:cNvGrpSpPr/>
              <p:nvPr/>
            </p:nvGrpSpPr>
            <p:grpSpPr>
              <a:xfrm>
                <a:off x="4440544" y="3176479"/>
                <a:ext cx="31499" cy="26898"/>
                <a:chOff x="4440544" y="3176479"/>
                <a:chExt cx="31499" cy="26898"/>
              </a:xfrm>
            </p:grpSpPr>
            <p:sp>
              <p:nvSpPr>
                <p:cNvPr id="3463" name="Google Shape;3463;p6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5" name="Google Shape;3465;p67"/>
              <p:cNvGrpSpPr/>
              <p:nvPr/>
            </p:nvGrpSpPr>
            <p:grpSpPr>
              <a:xfrm>
                <a:off x="4350545" y="3156400"/>
                <a:ext cx="31405" cy="27001"/>
                <a:chOff x="4350545" y="3156400"/>
                <a:chExt cx="31405" cy="27001"/>
              </a:xfrm>
            </p:grpSpPr>
            <p:sp>
              <p:nvSpPr>
                <p:cNvPr id="3466" name="Google Shape;3466;p6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8" name="Google Shape;3468;p67"/>
              <p:cNvGrpSpPr/>
              <p:nvPr/>
            </p:nvGrpSpPr>
            <p:grpSpPr>
              <a:xfrm>
                <a:off x="4376703" y="3255058"/>
                <a:ext cx="31405" cy="27001"/>
                <a:chOff x="4376703" y="3255058"/>
                <a:chExt cx="31405" cy="27001"/>
              </a:xfrm>
            </p:grpSpPr>
            <p:sp>
              <p:nvSpPr>
                <p:cNvPr id="3469" name="Google Shape;3469;p6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67"/>
              <p:cNvGrpSpPr/>
              <p:nvPr/>
            </p:nvGrpSpPr>
            <p:grpSpPr>
              <a:xfrm>
                <a:off x="4331322" y="3283656"/>
                <a:ext cx="31405" cy="26945"/>
                <a:chOff x="4331322" y="3283656"/>
                <a:chExt cx="31405" cy="26945"/>
              </a:xfrm>
            </p:grpSpPr>
            <p:sp>
              <p:nvSpPr>
                <p:cNvPr id="3472" name="Google Shape;3472;p6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4" name="Google Shape;3474;p67"/>
              <p:cNvGrpSpPr/>
              <p:nvPr/>
            </p:nvGrpSpPr>
            <p:grpSpPr>
              <a:xfrm>
                <a:off x="4380510" y="3065882"/>
                <a:ext cx="31405" cy="26938"/>
                <a:chOff x="4380510" y="3065882"/>
                <a:chExt cx="31405" cy="26938"/>
              </a:xfrm>
            </p:grpSpPr>
            <p:sp>
              <p:nvSpPr>
                <p:cNvPr id="3475" name="Google Shape;3475;p6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77" name="Google Shape;3477;p67"/>
            <p:cNvGrpSpPr/>
            <p:nvPr/>
          </p:nvGrpSpPr>
          <p:grpSpPr>
            <a:xfrm>
              <a:off x="4558998" y="3188237"/>
              <a:ext cx="1280131" cy="1052746"/>
              <a:chOff x="4558998" y="3188237"/>
              <a:chExt cx="1280131" cy="1052746"/>
            </a:xfrm>
          </p:grpSpPr>
          <p:sp>
            <p:nvSpPr>
              <p:cNvPr id="3478" name="Google Shape;3478;p6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9" name="Google Shape;3479;p67"/>
              <p:cNvGrpSpPr/>
              <p:nvPr/>
            </p:nvGrpSpPr>
            <p:grpSpPr>
              <a:xfrm>
                <a:off x="4579164" y="3203653"/>
                <a:ext cx="1244833" cy="1020397"/>
                <a:chOff x="4579164" y="3203653"/>
                <a:chExt cx="1244833" cy="1020397"/>
              </a:xfrm>
            </p:grpSpPr>
            <p:sp>
              <p:nvSpPr>
                <p:cNvPr id="3480" name="Google Shape;3480;p6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2" name="Google Shape;3482;p67"/>
                <p:cNvGrpSpPr/>
                <p:nvPr/>
              </p:nvGrpSpPr>
              <p:grpSpPr>
                <a:xfrm>
                  <a:off x="4579164" y="3203653"/>
                  <a:ext cx="1244833" cy="1020397"/>
                  <a:chOff x="4579164" y="3203653"/>
                  <a:chExt cx="1244833" cy="1020397"/>
                </a:xfrm>
              </p:grpSpPr>
              <p:sp>
                <p:nvSpPr>
                  <p:cNvPr id="3483" name="Google Shape;3483;p6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5" name="Google Shape;3485;p67"/>
                  <p:cNvGrpSpPr/>
                  <p:nvPr/>
                </p:nvGrpSpPr>
                <p:grpSpPr>
                  <a:xfrm>
                    <a:off x="4579164" y="3203653"/>
                    <a:ext cx="1244833" cy="1020397"/>
                    <a:chOff x="4579164" y="3203653"/>
                    <a:chExt cx="1244833" cy="1020397"/>
                  </a:xfrm>
                </p:grpSpPr>
                <p:sp>
                  <p:nvSpPr>
                    <p:cNvPr id="3486" name="Google Shape;3486;p6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94" name="Google Shape;3494;p67"/>
                    <p:cNvGrpSpPr/>
                    <p:nvPr/>
                  </p:nvGrpSpPr>
                  <p:grpSpPr>
                    <a:xfrm>
                      <a:off x="4579164" y="3203653"/>
                      <a:ext cx="1244833" cy="1020397"/>
                      <a:chOff x="4579164" y="3203653"/>
                      <a:chExt cx="1244833" cy="1020397"/>
                    </a:xfrm>
                  </p:grpSpPr>
                  <p:sp>
                    <p:nvSpPr>
                      <p:cNvPr id="3495" name="Google Shape;3495;p6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9" name="Google Shape;3509;p67"/>
                      <p:cNvGrpSpPr/>
                      <p:nvPr/>
                    </p:nvGrpSpPr>
                    <p:grpSpPr>
                      <a:xfrm>
                        <a:off x="4579164" y="3203653"/>
                        <a:ext cx="1244833" cy="1020397"/>
                        <a:chOff x="4579164" y="3203653"/>
                        <a:chExt cx="1244833" cy="1020397"/>
                      </a:xfrm>
                    </p:grpSpPr>
                    <p:sp>
                      <p:nvSpPr>
                        <p:cNvPr id="3510" name="Google Shape;3510;p6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4" name="Google Shape;3534;p67"/>
                        <p:cNvGrpSpPr/>
                        <p:nvPr/>
                      </p:nvGrpSpPr>
                      <p:grpSpPr>
                        <a:xfrm>
                          <a:off x="4579164" y="3203653"/>
                          <a:ext cx="1244833" cy="1020397"/>
                          <a:chOff x="4579164" y="3203653"/>
                          <a:chExt cx="1244833" cy="1020397"/>
                        </a:xfrm>
                      </p:grpSpPr>
                      <p:sp>
                        <p:nvSpPr>
                          <p:cNvPr id="3535" name="Google Shape;3535;p6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67"/>
                          <p:cNvGrpSpPr/>
                          <p:nvPr/>
                        </p:nvGrpSpPr>
                        <p:grpSpPr>
                          <a:xfrm>
                            <a:off x="4579164" y="3203653"/>
                            <a:ext cx="1244833" cy="1020397"/>
                            <a:chOff x="4579164" y="3203653"/>
                            <a:chExt cx="1244833" cy="1020397"/>
                          </a:xfrm>
                        </p:grpSpPr>
                        <p:sp>
                          <p:nvSpPr>
                            <p:cNvPr id="3537" name="Google Shape;3537;p6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44" name="Google Shape;3544;p67"/>
                            <p:cNvGrpSpPr/>
                            <p:nvPr/>
                          </p:nvGrpSpPr>
                          <p:grpSpPr>
                            <a:xfrm>
                              <a:off x="4579164" y="3203653"/>
                              <a:ext cx="1244833" cy="1020397"/>
                              <a:chOff x="4579164" y="3203653"/>
                              <a:chExt cx="1244833" cy="1020397"/>
                            </a:xfrm>
                          </p:grpSpPr>
                          <p:sp>
                            <p:nvSpPr>
                              <p:cNvPr id="3545" name="Google Shape;3545;p6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67"/>
                              <p:cNvGrpSpPr/>
                              <p:nvPr/>
                            </p:nvGrpSpPr>
                            <p:grpSpPr>
                              <a:xfrm>
                                <a:off x="4579164" y="3203653"/>
                                <a:ext cx="1244833" cy="1020397"/>
                                <a:chOff x="4579164" y="3203653"/>
                                <a:chExt cx="1244833" cy="1020397"/>
                              </a:xfrm>
                            </p:grpSpPr>
                            <p:sp>
                              <p:nvSpPr>
                                <p:cNvPr id="3559" name="Google Shape;3559;p6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6" name="Google Shape;3566;p67"/>
                                <p:cNvGrpSpPr/>
                                <p:nvPr/>
                              </p:nvGrpSpPr>
                              <p:grpSpPr>
                                <a:xfrm>
                                  <a:off x="4579164" y="3203653"/>
                                  <a:ext cx="1244833" cy="1020397"/>
                                  <a:chOff x="4579164" y="3203653"/>
                                  <a:chExt cx="1244833" cy="1020397"/>
                                </a:xfrm>
                              </p:grpSpPr>
                              <p:sp>
                                <p:nvSpPr>
                                  <p:cNvPr id="3567" name="Google Shape;3567;p6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2" name="Google Shape;3572;p67"/>
                                  <p:cNvGrpSpPr/>
                                  <p:nvPr/>
                                </p:nvGrpSpPr>
                                <p:grpSpPr>
                                  <a:xfrm>
                                    <a:off x="4579164" y="3203653"/>
                                    <a:ext cx="1244833" cy="1020397"/>
                                    <a:chOff x="4579164" y="3203653"/>
                                    <a:chExt cx="1244833" cy="1020397"/>
                                  </a:xfrm>
                                </p:grpSpPr>
                                <p:sp>
                                  <p:nvSpPr>
                                    <p:cNvPr id="3573" name="Google Shape;3573;p6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3577" name="Google Shape;3577;p6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80" name="Google Shape;3580;p6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581" name="Google Shape;3581;p67"/>
              <p:cNvGrpSpPr/>
              <p:nvPr/>
            </p:nvGrpSpPr>
            <p:grpSpPr>
              <a:xfrm>
                <a:off x="4595437" y="3598775"/>
                <a:ext cx="37776" cy="32451"/>
                <a:chOff x="4595437" y="3598775"/>
                <a:chExt cx="37776" cy="32451"/>
              </a:xfrm>
            </p:grpSpPr>
            <p:sp>
              <p:nvSpPr>
                <p:cNvPr id="3582" name="Google Shape;3582;p6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4" name="Google Shape;3584;p67"/>
              <p:cNvGrpSpPr/>
              <p:nvPr/>
            </p:nvGrpSpPr>
            <p:grpSpPr>
              <a:xfrm>
                <a:off x="4641864" y="3524443"/>
                <a:ext cx="37776" cy="32380"/>
                <a:chOff x="4641864" y="3524443"/>
                <a:chExt cx="37776" cy="32380"/>
              </a:xfrm>
            </p:grpSpPr>
            <p:sp>
              <p:nvSpPr>
                <p:cNvPr id="3585" name="Google Shape;3585;p6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67"/>
              <p:cNvGrpSpPr/>
              <p:nvPr/>
            </p:nvGrpSpPr>
            <p:grpSpPr>
              <a:xfrm>
                <a:off x="4648431" y="3893901"/>
                <a:ext cx="37776" cy="32357"/>
                <a:chOff x="4648431" y="3893901"/>
                <a:chExt cx="37776" cy="32357"/>
              </a:xfrm>
            </p:grpSpPr>
            <p:sp>
              <p:nvSpPr>
                <p:cNvPr id="3588" name="Google Shape;3588;p6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0" name="Google Shape;3590;p67"/>
              <p:cNvGrpSpPr/>
              <p:nvPr/>
            </p:nvGrpSpPr>
            <p:grpSpPr>
              <a:xfrm>
                <a:off x="4567752" y="3722908"/>
                <a:ext cx="37870" cy="32380"/>
                <a:chOff x="4567752" y="3722908"/>
                <a:chExt cx="37870" cy="32380"/>
              </a:xfrm>
            </p:grpSpPr>
            <p:sp>
              <p:nvSpPr>
                <p:cNvPr id="3591" name="Google Shape;3591;p6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3" name="Google Shape;3593;p67"/>
              <p:cNvGrpSpPr/>
              <p:nvPr/>
            </p:nvGrpSpPr>
            <p:grpSpPr>
              <a:xfrm>
                <a:off x="4617506" y="3652052"/>
                <a:ext cx="37783" cy="32357"/>
                <a:chOff x="4617506" y="3652052"/>
                <a:chExt cx="37783" cy="32357"/>
              </a:xfrm>
            </p:grpSpPr>
            <p:sp>
              <p:nvSpPr>
                <p:cNvPr id="3594" name="Google Shape;3594;p6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6" name="Google Shape;3596;p67"/>
              <p:cNvGrpSpPr/>
              <p:nvPr/>
            </p:nvGrpSpPr>
            <p:grpSpPr>
              <a:xfrm>
                <a:off x="4739005" y="3554149"/>
                <a:ext cx="37870" cy="32357"/>
                <a:chOff x="4739005" y="3554149"/>
                <a:chExt cx="37870" cy="32357"/>
              </a:xfrm>
            </p:grpSpPr>
            <p:sp>
              <p:nvSpPr>
                <p:cNvPr id="3597" name="Google Shape;3597;p6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67"/>
              <p:cNvGrpSpPr/>
              <p:nvPr/>
            </p:nvGrpSpPr>
            <p:grpSpPr>
              <a:xfrm>
                <a:off x="4806557" y="3630258"/>
                <a:ext cx="37776" cy="32364"/>
                <a:chOff x="4806557" y="3630258"/>
                <a:chExt cx="37776" cy="32364"/>
              </a:xfrm>
            </p:grpSpPr>
            <p:sp>
              <p:nvSpPr>
                <p:cNvPr id="3600" name="Google Shape;3600;p6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2" name="Google Shape;3602;p67"/>
              <p:cNvGrpSpPr/>
              <p:nvPr/>
            </p:nvGrpSpPr>
            <p:grpSpPr>
              <a:xfrm>
                <a:off x="4737007" y="4004357"/>
                <a:ext cx="37870" cy="32357"/>
                <a:chOff x="4737007" y="4004357"/>
                <a:chExt cx="37870" cy="32357"/>
              </a:xfrm>
            </p:grpSpPr>
            <p:sp>
              <p:nvSpPr>
                <p:cNvPr id="3603" name="Google Shape;3603;p6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5" name="Google Shape;3605;p67"/>
              <p:cNvGrpSpPr/>
              <p:nvPr/>
            </p:nvGrpSpPr>
            <p:grpSpPr>
              <a:xfrm>
                <a:off x="4773634" y="4208627"/>
                <a:ext cx="37776" cy="32357"/>
                <a:chOff x="4773634" y="4208627"/>
                <a:chExt cx="37776" cy="32357"/>
              </a:xfrm>
            </p:grpSpPr>
            <p:sp>
              <p:nvSpPr>
                <p:cNvPr id="3606" name="Google Shape;3606;p6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8" name="Google Shape;3608;p67"/>
              <p:cNvGrpSpPr/>
              <p:nvPr/>
            </p:nvGrpSpPr>
            <p:grpSpPr>
              <a:xfrm>
                <a:off x="4888282" y="4074764"/>
                <a:ext cx="37776" cy="32451"/>
                <a:chOff x="4888282" y="4074764"/>
                <a:chExt cx="37776" cy="32451"/>
              </a:xfrm>
            </p:grpSpPr>
            <p:sp>
              <p:nvSpPr>
                <p:cNvPr id="3609" name="Google Shape;3609;p6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67"/>
              <p:cNvGrpSpPr/>
              <p:nvPr/>
            </p:nvGrpSpPr>
            <p:grpSpPr>
              <a:xfrm>
                <a:off x="4901315" y="3804271"/>
                <a:ext cx="37776" cy="32364"/>
                <a:chOff x="4901315" y="3804271"/>
                <a:chExt cx="37776" cy="32364"/>
              </a:xfrm>
            </p:grpSpPr>
            <p:sp>
              <p:nvSpPr>
                <p:cNvPr id="3612" name="Google Shape;3612;p6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4" name="Google Shape;3614;p67"/>
              <p:cNvGrpSpPr/>
              <p:nvPr/>
            </p:nvGrpSpPr>
            <p:grpSpPr>
              <a:xfrm>
                <a:off x="4866394" y="3715035"/>
                <a:ext cx="37846" cy="32357"/>
                <a:chOff x="4866394" y="3715035"/>
                <a:chExt cx="37846" cy="32357"/>
              </a:xfrm>
            </p:grpSpPr>
            <p:sp>
              <p:nvSpPr>
                <p:cNvPr id="3615" name="Google Shape;3615;p6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7" name="Google Shape;3617;p67"/>
              <p:cNvGrpSpPr/>
              <p:nvPr/>
            </p:nvGrpSpPr>
            <p:grpSpPr>
              <a:xfrm>
                <a:off x="4979233" y="3839798"/>
                <a:ext cx="37878" cy="32420"/>
                <a:chOff x="4979233" y="3839798"/>
                <a:chExt cx="37878" cy="32420"/>
              </a:xfrm>
            </p:grpSpPr>
            <p:sp>
              <p:nvSpPr>
                <p:cNvPr id="3618" name="Google Shape;3618;p6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0" name="Google Shape;3620;p67"/>
              <p:cNvGrpSpPr/>
              <p:nvPr/>
            </p:nvGrpSpPr>
            <p:grpSpPr>
              <a:xfrm>
                <a:off x="4790662" y="3679147"/>
                <a:ext cx="37783" cy="32380"/>
                <a:chOff x="4790662" y="3679147"/>
                <a:chExt cx="37783" cy="32380"/>
              </a:xfrm>
            </p:grpSpPr>
            <p:sp>
              <p:nvSpPr>
                <p:cNvPr id="3621" name="Google Shape;3621;p6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67"/>
              <p:cNvGrpSpPr/>
              <p:nvPr/>
            </p:nvGrpSpPr>
            <p:grpSpPr>
              <a:xfrm>
                <a:off x="4857263" y="3557861"/>
                <a:ext cx="37776" cy="32357"/>
                <a:chOff x="4857263" y="3557861"/>
                <a:chExt cx="37776" cy="32357"/>
              </a:xfrm>
            </p:grpSpPr>
            <p:sp>
              <p:nvSpPr>
                <p:cNvPr id="3624" name="Google Shape;3624;p6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6" name="Google Shape;3626;p67"/>
              <p:cNvGrpSpPr/>
              <p:nvPr/>
            </p:nvGrpSpPr>
            <p:grpSpPr>
              <a:xfrm>
                <a:off x="4883902" y="3648033"/>
                <a:ext cx="37783" cy="32380"/>
                <a:chOff x="4883902" y="3648033"/>
                <a:chExt cx="37783" cy="32380"/>
              </a:xfrm>
            </p:grpSpPr>
            <p:sp>
              <p:nvSpPr>
                <p:cNvPr id="3627" name="Google Shape;3627;p6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9" name="Google Shape;3629;p67"/>
              <p:cNvGrpSpPr/>
              <p:nvPr/>
            </p:nvGrpSpPr>
            <p:grpSpPr>
              <a:xfrm>
                <a:off x="4907780" y="3347220"/>
                <a:ext cx="37878" cy="32357"/>
                <a:chOff x="4907780" y="3347220"/>
                <a:chExt cx="37878" cy="32357"/>
              </a:xfrm>
            </p:grpSpPr>
            <p:sp>
              <p:nvSpPr>
                <p:cNvPr id="3630" name="Google Shape;3630;p6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2" name="Google Shape;3632;p67"/>
              <p:cNvGrpSpPr/>
              <p:nvPr/>
            </p:nvGrpSpPr>
            <p:grpSpPr>
              <a:xfrm>
                <a:off x="5065048" y="3738150"/>
                <a:ext cx="37783" cy="32364"/>
                <a:chOff x="5065048" y="3738150"/>
                <a:chExt cx="37783" cy="32364"/>
              </a:xfrm>
            </p:grpSpPr>
            <p:sp>
              <p:nvSpPr>
                <p:cNvPr id="3633" name="Google Shape;3633;p6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67"/>
              <p:cNvGrpSpPr/>
              <p:nvPr/>
            </p:nvGrpSpPr>
            <p:grpSpPr>
              <a:xfrm>
                <a:off x="5071616" y="3284615"/>
                <a:ext cx="37783" cy="32357"/>
                <a:chOff x="5071616" y="3284615"/>
                <a:chExt cx="37783" cy="32357"/>
              </a:xfrm>
            </p:grpSpPr>
            <p:sp>
              <p:nvSpPr>
                <p:cNvPr id="3636" name="Google Shape;3636;p6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8" name="Google Shape;3638;p67"/>
              <p:cNvGrpSpPr/>
              <p:nvPr/>
            </p:nvGrpSpPr>
            <p:grpSpPr>
              <a:xfrm>
                <a:off x="5389291" y="3759921"/>
                <a:ext cx="37783" cy="32380"/>
                <a:chOff x="5389291" y="3759921"/>
                <a:chExt cx="37783" cy="32380"/>
              </a:xfrm>
            </p:grpSpPr>
            <p:sp>
              <p:nvSpPr>
                <p:cNvPr id="3639" name="Google Shape;3639;p6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67"/>
              <p:cNvGrpSpPr/>
              <p:nvPr/>
            </p:nvGrpSpPr>
            <p:grpSpPr>
              <a:xfrm>
                <a:off x="5431534" y="3632932"/>
                <a:ext cx="37878" cy="32451"/>
                <a:chOff x="5431534" y="3632932"/>
                <a:chExt cx="37878" cy="32451"/>
              </a:xfrm>
            </p:grpSpPr>
            <p:sp>
              <p:nvSpPr>
                <p:cNvPr id="3642" name="Google Shape;3642;p6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67"/>
              <p:cNvGrpSpPr/>
              <p:nvPr/>
            </p:nvGrpSpPr>
            <p:grpSpPr>
              <a:xfrm>
                <a:off x="5540755" y="3544829"/>
                <a:ext cx="37783" cy="32357"/>
                <a:chOff x="5540755" y="3544829"/>
                <a:chExt cx="37783" cy="32357"/>
              </a:xfrm>
            </p:grpSpPr>
            <p:sp>
              <p:nvSpPr>
                <p:cNvPr id="3645" name="Google Shape;3645;p6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67"/>
              <p:cNvGrpSpPr/>
              <p:nvPr/>
            </p:nvGrpSpPr>
            <p:grpSpPr>
              <a:xfrm>
                <a:off x="5579293" y="3412107"/>
                <a:ext cx="37776" cy="32357"/>
                <a:chOff x="5579293" y="3412107"/>
                <a:chExt cx="37776" cy="32357"/>
              </a:xfrm>
            </p:grpSpPr>
            <p:sp>
              <p:nvSpPr>
                <p:cNvPr id="3648" name="Google Shape;3648;p6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0" name="Google Shape;3650;p67"/>
              <p:cNvGrpSpPr/>
              <p:nvPr/>
            </p:nvGrpSpPr>
            <p:grpSpPr>
              <a:xfrm>
                <a:off x="5801346" y="3284615"/>
                <a:ext cx="37783" cy="32357"/>
                <a:chOff x="5801346" y="3284615"/>
                <a:chExt cx="37783" cy="32357"/>
              </a:xfrm>
            </p:grpSpPr>
            <p:sp>
              <p:nvSpPr>
                <p:cNvPr id="3651" name="Google Shape;3651;p6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3" name="Google Shape;3653;p67"/>
              <p:cNvGrpSpPr/>
              <p:nvPr/>
            </p:nvGrpSpPr>
            <p:grpSpPr>
              <a:xfrm>
                <a:off x="5763578" y="3399067"/>
                <a:ext cx="37776" cy="32364"/>
                <a:chOff x="5763578" y="3399067"/>
                <a:chExt cx="37776" cy="32364"/>
              </a:xfrm>
            </p:grpSpPr>
            <p:sp>
              <p:nvSpPr>
                <p:cNvPr id="3654" name="Google Shape;3654;p6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67"/>
              <p:cNvGrpSpPr/>
              <p:nvPr/>
            </p:nvGrpSpPr>
            <p:grpSpPr>
              <a:xfrm>
                <a:off x="5395858" y="3230952"/>
                <a:ext cx="37776" cy="32364"/>
                <a:chOff x="5395858" y="3230952"/>
                <a:chExt cx="37776" cy="32364"/>
              </a:xfrm>
            </p:grpSpPr>
            <p:sp>
              <p:nvSpPr>
                <p:cNvPr id="3657" name="Google Shape;3657;p6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9" name="Google Shape;3659;p67"/>
              <p:cNvGrpSpPr/>
              <p:nvPr/>
            </p:nvGrpSpPr>
            <p:grpSpPr>
              <a:xfrm>
                <a:off x="5264088" y="3188237"/>
                <a:ext cx="37776" cy="32357"/>
                <a:chOff x="5264088" y="3188237"/>
                <a:chExt cx="37776" cy="32357"/>
              </a:xfrm>
            </p:grpSpPr>
            <p:sp>
              <p:nvSpPr>
                <p:cNvPr id="3660" name="Google Shape;3660;p6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2" name="Google Shape;3662;p67"/>
              <p:cNvGrpSpPr/>
              <p:nvPr/>
            </p:nvGrpSpPr>
            <p:grpSpPr>
              <a:xfrm>
                <a:off x="5585758" y="3237425"/>
                <a:ext cx="37878" cy="32357"/>
                <a:chOff x="5585758" y="3237425"/>
                <a:chExt cx="37878" cy="32357"/>
              </a:xfrm>
            </p:grpSpPr>
            <p:sp>
              <p:nvSpPr>
                <p:cNvPr id="3663" name="Google Shape;3663;p6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5" name="Google Shape;3665;p67"/>
              <p:cNvGrpSpPr/>
              <p:nvPr/>
            </p:nvGrpSpPr>
            <p:grpSpPr>
              <a:xfrm>
                <a:off x="4874196" y="3291088"/>
                <a:ext cx="37878" cy="32451"/>
                <a:chOff x="4874196" y="3291088"/>
                <a:chExt cx="37878" cy="32451"/>
              </a:xfrm>
            </p:grpSpPr>
            <p:sp>
              <p:nvSpPr>
                <p:cNvPr id="3666" name="Google Shape;3666;p6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8" name="Google Shape;3668;p67"/>
              <p:cNvGrpSpPr/>
              <p:nvPr/>
            </p:nvGrpSpPr>
            <p:grpSpPr>
              <a:xfrm>
                <a:off x="5197770" y="3785466"/>
                <a:ext cx="37783" cy="32427"/>
                <a:chOff x="5197770" y="3785466"/>
                <a:chExt cx="37783" cy="32427"/>
              </a:xfrm>
            </p:grpSpPr>
            <p:sp>
              <p:nvSpPr>
                <p:cNvPr id="3669" name="Google Shape;3669;p6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1" name="Google Shape;3671;p67"/>
              <p:cNvGrpSpPr/>
              <p:nvPr/>
            </p:nvGrpSpPr>
            <p:grpSpPr>
              <a:xfrm>
                <a:off x="5177699" y="3492117"/>
                <a:ext cx="37776" cy="32357"/>
                <a:chOff x="5177699" y="3492117"/>
                <a:chExt cx="37776" cy="32357"/>
              </a:xfrm>
            </p:grpSpPr>
            <p:sp>
              <p:nvSpPr>
                <p:cNvPr id="3672" name="Google Shape;3672;p6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4" name="Google Shape;3674;p67"/>
              <p:cNvGrpSpPr/>
              <p:nvPr/>
            </p:nvGrpSpPr>
            <p:grpSpPr>
              <a:xfrm>
                <a:off x="5349431" y="3622346"/>
                <a:ext cx="37870" cy="32380"/>
                <a:chOff x="5349431" y="3622346"/>
                <a:chExt cx="37870" cy="32380"/>
              </a:xfrm>
            </p:grpSpPr>
            <p:sp>
              <p:nvSpPr>
                <p:cNvPr id="3675" name="Google Shape;3675;p6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7" name="Google Shape;3677;p67"/>
              <p:cNvGrpSpPr/>
              <p:nvPr/>
            </p:nvGrpSpPr>
            <p:grpSpPr>
              <a:xfrm>
                <a:off x="5068855" y="3563980"/>
                <a:ext cx="53954" cy="46223"/>
                <a:chOff x="5068855" y="3563980"/>
                <a:chExt cx="53954" cy="46223"/>
              </a:xfrm>
            </p:grpSpPr>
            <p:sp>
              <p:nvSpPr>
                <p:cNvPr id="3678" name="Google Shape;3678;p6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0" name="Google Shape;3680;p67"/>
              <p:cNvGrpSpPr/>
              <p:nvPr/>
            </p:nvGrpSpPr>
            <p:grpSpPr>
              <a:xfrm>
                <a:off x="5037654" y="3392507"/>
                <a:ext cx="37870" cy="32451"/>
                <a:chOff x="5037654" y="3392507"/>
                <a:chExt cx="37870" cy="32451"/>
              </a:xfrm>
            </p:grpSpPr>
            <p:sp>
              <p:nvSpPr>
                <p:cNvPr id="3681" name="Google Shape;3681;p6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3" name="Google Shape;3683;p67"/>
              <p:cNvGrpSpPr/>
              <p:nvPr/>
            </p:nvGrpSpPr>
            <p:grpSpPr>
              <a:xfrm>
                <a:off x="5456560" y="3368629"/>
                <a:ext cx="37870" cy="32451"/>
                <a:chOff x="5456560" y="3368629"/>
                <a:chExt cx="37870" cy="32451"/>
              </a:xfrm>
            </p:grpSpPr>
            <p:sp>
              <p:nvSpPr>
                <p:cNvPr id="3684" name="Google Shape;3684;p6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67"/>
              <p:cNvGrpSpPr/>
              <p:nvPr/>
            </p:nvGrpSpPr>
            <p:grpSpPr>
              <a:xfrm>
                <a:off x="4755749" y="3501516"/>
                <a:ext cx="46246" cy="39608"/>
                <a:chOff x="4755749" y="3501516"/>
                <a:chExt cx="46246" cy="39608"/>
              </a:xfrm>
            </p:grpSpPr>
            <p:sp>
              <p:nvSpPr>
                <p:cNvPr id="3687" name="Google Shape;3687;p6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9" name="Google Shape;3689;p67"/>
              <p:cNvGrpSpPr/>
              <p:nvPr/>
            </p:nvGrpSpPr>
            <p:grpSpPr>
              <a:xfrm>
                <a:off x="4681346" y="3485582"/>
                <a:ext cx="37783" cy="32427"/>
                <a:chOff x="4681346" y="3485582"/>
                <a:chExt cx="37783" cy="32427"/>
              </a:xfrm>
            </p:grpSpPr>
            <p:sp>
              <p:nvSpPr>
                <p:cNvPr id="3690" name="Google Shape;3690;p6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67"/>
              <p:cNvGrpSpPr/>
              <p:nvPr/>
            </p:nvGrpSpPr>
            <p:grpSpPr>
              <a:xfrm>
                <a:off x="4767067" y="3291088"/>
                <a:ext cx="37878" cy="32451"/>
                <a:chOff x="4767067" y="3291088"/>
                <a:chExt cx="37878" cy="32451"/>
              </a:xfrm>
            </p:grpSpPr>
            <p:sp>
              <p:nvSpPr>
                <p:cNvPr id="3693" name="Google Shape;3693;p6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5" name="Google Shape;3695;p67"/>
              <p:cNvGrpSpPr/>
              <p:nvPr/>
            </p:nvGrpSpPr>
            <p:grpSpPr>
              <a:xfrm>
                <a:off x="4687819" y="3405539"/>
                <a:ext cx="37776" cy="32451"/>
                <a:chOff x="4687819" y="3405539"/>
                <a:chExt cx="37776" cy="32451"/>
              </a:xfrm>
            </p:grpSpPr>
            <p:sp>
              <p:nvSpPr>
                <p:cNvPr id="3696" name="Google Shape;3696;p6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8" name="Google Shape;3698;p67"/>
              <p:cNvGrpSpPr/>
              <p:nvPr/>
            </p:nvGrpSpPr>
            <p:grpSpPr>
              <a:xfrm>
                <a:off x="4923101" y="3444809"/>
                <a:ext cx="52813" cy="45318"/>
                <a:chOff x="4923101" y="3444809"/>
                <a:chExt cx="52813" cy="45318"/>
              </a:xfrm>
            </p:grpSpPr>
            <p:sp>
              <p:nvSpPr>
                <p:cNvPr id="3699" name="Google Shape;3699;p6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1" name="Google Shape;3701;p67"/>
              <p:cNvGrpSpPr/>
              <p:nvPr/>
            </p:nvGrpSpPr>
            <p:grpSpPr>
              <a:xfrm>
                <a:off x="4846040" y="3654750"/>
                <a:ext cx="31405" cy="26993"/>
                <a:chOff x="4846040" y="3654750"/>
                <a:chExt cx="31405" cy="26993"/>
              </a:xfrm>
            </p:grpSpPr>
            <p:sp>
              <p:nvSpPr>
                <p:cNvPr id="3702" name="Google Shape;3702;p6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4" name="Google Shape;3704;p67"/>
              <p:cNvGrpSpPr/>
              <p:nvPr/>
            </p:nvGrpSpPr>
            <p:grpSpPr>
              <a:xfrm>
                <a:off x="4925673" y="3691700"/>
                <a:ext cx="40253" cy="34472"/>
                <a:chOff x="4925673" y="3691700"/>
                <a:chExt cx="40253" cy="34472"/>
              </a:xfrm>
            </p:grpSpPr>
            <p:sp>
              <p:nvSpPr>
                <p:cNvPr id="3705" name="Google Shape;3705;p6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7" name="Google Shape;3707;p67"/>
              <p:cNvGrpSpPr/>
              <p:nvPr/>
            </p:nvGrpSpPr>
            <p:grpSpPr>
              <a:xfrm>
                <a:off x="4894653" y="3740848"/>
                <a:ext cx="31405" cy="26906"/>
                <a:chOff x="4894653" y="3740848"/>
                <a:chExt cx="31405" cy="26906"/>
              </a:xfrm>
            </p:grpSpPr>
            <p:sp>
              <p:nvSpPr>
                <p:cNvPr id="3708" name="Google Shape;3708;p6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67"/>
              <p:cNvGrpSpPr/>
              <p:nvPr/>
            </p:nvGrpSpPr>
            <p:grpSpPr>
              <a:xfrm>
                <a:off x="4962300" y="3696348"/>
                <a:ext cx="38255" cy="32773"/>
                <a:chOff x="4962300" y="3696348"/>
                <a:chExt cx="38255" cy="32773"/>
              </a:xfrm>
            </p:grpSpPr>
            <p:sp>
              <p:nvSpPr>
                <p:cNvPr id="3711" name="Google Shape;3711;p6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3" name="Google Shape;3713;p67"/>
              <p:cNvGrpSpPr/>
              <p:nvPr/>
            </p:nvGrpSpPr>
            <p:grpSpPr>
              <a:xfrm>
                <a:off x="4980185" y="3743349"/>
                <a:ext cx="31499" cy="26969"/>
                <a:chOff x="4980185" y="3743349"/>
                <a:chExt cx="31499" cy="26969"/>
              </a:xfrm>
            </p:grpSpPr>
            <p:sp>
              <p:nvSpPr>
                <p:cNvPr id="3714" name="Google Shape;3714;p6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6" name="Google Shape;3716;p67"/>
              <p:cNvGrpSpPr/>
              <p:nvPr/>
            </p:nvGrpSpPr>
            <p:grpSpPr>
              <a:xfrm>
                <a:off x="5013768" y="3734312"/>
                <a:ext cx="31499" cy="26969"/>
                <a:chOff x="5013768" y="3734312"/>
                <a:chExt cx="31499" cy="26969"/>
              </a:xfrm>
            </p:grpSpPr>
            <p:sp>
              <p:nvSpPr>
                <p:cNvPr id="3717" name="Google Shape;3717;p6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9" name="Google Shape;3719;p67"/>
              <p:cNvGrpSpPr/>
              <p:nvPr/>
            </p:nvGrpSpPr>
            <p:grpSpPr>
              <a:xfrm>
                <a:off x="5036703" y="3764545"/>
                <a:ext cx="31499" cy="26898"/>
                <a:chOff x="5036703" y="3764545"/>
                <a:chExt cx="31499" cy="26898"/>
              </a:xfrm>
            </p:grpSpPr>
            <p:sp>
              <p:nvSpPr>
                <p:cNvPr id="3720" name="Google Shape;3720;p6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2" name="Google Shape;3722;p67"/>
              <p:cNvGrpSpPr/>
              <p:nvPr/>
            </p:nvGrpSpPr>
            <p:grpSpPr>
              <a:xfrm>
                <a:off x="4953546" y="3768352"/>
                <a:ext cx="31405" cy="26898"/>
                <a:chOff x="4953546" y="3768352"/>
                <a:chExt cx="31405" cy="26898"/>
              </a:xfrm>
            </p:grpSpPr>
            <p:sp>
              <p:nvSpPr>
                <p:cNvPr id="3723" name="Google Shape;3723;p6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5" name="Google Shape;3725;p67"/>
              <p:cNvGrpSpPr/>
              <p:nvPr/>
            </p:nvGrpSpPr>
            <p:grpSpPr>
              <a:xfrm>
                <a:off x="4964770" y="3814016"/>
                <a:ext cx="31499" cy="26993"/>
                <a:chOff x="4964770" y="3814016"/>
                <a:chExt cx="31499" cy="26993"/>
              </a:xfrm>
            </p:grpSpPr>
            <p:sp>
              <p:nvSpPr>
                <p:cNvPr id="3726" name="Google Shape;3726;p6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8" name="Google Shape;3728;p67"/>
              <p:cNvGrpSpPr/>
              <p:nvPr/>
            </p:nvGrpSpPr>
            <p:grpSpPr>
              <a:xfrm>
                <a:off x="4923290" y="3800504"/>
                <a:ext cx="31468" cy="26898"/>
                <a:chOff x="4923290" y="3800504"/>
                <a:chExt cx="31468" cy="26898"/>
              </a:xfrm>
            </p:grpSpPr>
            <p:sp>
              <p:nvSpPr>
                <p:cNvPr id="3729" name="Google Shape;3729;p6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67"/>
              <p:cNvGrpSpPr/>
              <p:nvPr/>
            </p:nvGrpSpPr>
            <p:grpSpPr>
              <a:xfrm>
                <a:off x="5108534" y="3650943"/>
                <a:ext cx="31405" cy="26993"/>
                <a:chOff x="5108534" y="3650943"/>
                <a:chExt cx="31405" cy="26993"/>
              </a:xfrm>
            </p:grpSpPr>
            <p:sp>
              <p:nvSpPr>
                <p:cNvPr id="3732" name="Google Shape;3732;p6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4" name="Google Shape;3734;p67"/>
              <p:cNvGrpSpPr/>
              <p:nvPr/>
            </p:nvGrpSpPr>
            <p:grpSpPr>
              <a:xfrm>
                <a:off x="5119380" y="3760739"/>
                <a:ext cx="31499" cy="26993"/>
                <a:chOff x="5119380" y="3760739"/>
                <a:chExt cx="31499" cy="26993"/>
              </a:xfrm>
            </p:grpSpPr>
            <p:sp>
              <p:nvSpPr>
                <p:cNvPr id="3735" name="Google Shape;3735;p6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67"/>
              <p:cNvGrpSpPr/>
              <p:nvPr/>
            </p:nvGrpSpPr>
            <p:grpSpPr>
              <a:xfrm>
                <a:off x="5119380" y="3788235"/>
                <a:ext cx="31499" cy="26993"/>
                <a:chOff x="5119380" y="3788235"/>
                <a:chExt cx="31499" cy="26993"/>
              </a:xfrm>
            </p:grpSpPr>
            <p:sp>
              <p:nvSpPr>
                <p:cNvPr id="3738" name="Google Shape;3738;p6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0" name="Google Shape;3740;p67"/>
              <p:cNvGrpSpPr/>
              <p:nvPr/>
            </p:nvGrpSpPr>
            <p:grpSpPr>
              <a:xfrm>
                <a:off x="5158005" y="3875284"/>
                <a:ext cx="31405" cy="27001"/>
                <a:chOff x="5158005" y="3875284"/>
                <a:chExt cx="31405" cy="27001"/>
              </a:xfrm>
            </p:grpSpPr>
            <p:sp>
              <p:nvSpPr>
                <p:cNvPr id="3741" name="Google Shape;3741;p6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3" name="Google Shape;3743;p67"/>
              <p:cNvGrpSpPr/>
              <p:nvPr/>
            </p:nvGrpSpPr>
            <p:grpSpPr>
              <a:xfrm>
                <a:off x="5233163" y="3764545"/>
                <a:ext cx="31499" cy="26898"/>
                <a:chOff x="5233163" y="3764545"/>
                <a:chExt cx="31499" cy="26898"/>
              </a:xfrm>
            </p:grpSpPr>
            <p:sp>
              <p:nvSpPr>
                <p:cNvPr id="3744" name="Google Shape;3744;p6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67"/>
              <p:cNvGrpSpPr/>
              <p:nvPr/>
            </p:nvGrpSpPr>
            <p:grpSpPr>
              <a:xfrm>
                <a:off x="5276168" y="3805545"/>
                <a:ext cx="31499" cy="26906"/>
                <a:chOff x="5276168" y="3805545"/>
                <a:chExt cx="31499" cy="26906"/>
              </a:xfrm>
            </p:grpSpPr>
            <p:sp>
              <p:nvSpPr>
                <p:cNvPr id="3747" name="Google Shape;3747;p6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6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67"/>
              <p:cNvGrpSpPr/>
              <p:nvPr/>
            </p:nvGrpSpPr>
            <p:grpSpPr>
              <a:xfrm>
                <a:off x="5294053" y="3851933"/>
                <a:ext cx="31405" cy="26945"/>
                <a:chOff x="5294053" y="3851933"/>
                <a:chExt cx="31405" cy="26945"/>
              </a:xfrm>
            </p:grpSpPr>
            <p:sp>
              <p:nvSpPr>
                <p:cNvPr id="3750" name="Google Shape;3750;p6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6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2" name="Google Shape;3752;p67"/>
              <p:cNvGrpSpPr/>
              <p:nvPr/>
            </p:nvGrpSpPr>
            <p:grpSpPr>
              <a:xfrm>
                <a:off x="5341723" y="3851902"/>
                <a:ext cx="31405" cy="26977"/>
                <a:chOff x="5341723" y="3851902"/>
                <a:chExt cx="31405" cy="26977"/>
              </a:xfrm>
            </p:grpSpPr>
            <p:sp>
              <p:nvSpPr>
                <p:cNvPr id="3753" name="Google Shape;3753;p6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6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5" name="Google Shape;3755;p67"/>
              <p:cNvGrpSpPr/>
              <p:nvPr/>
            </p:nvGrpSpPr>
            <p:grpSpPr>
              <a:xfrm>
                <a:off x="5054871" y="3507855"/>
                <a:ext cx="31405" cy="26993"/>
                <a:chOff x="5054871" y="3507855"/>
                <a:chExt cx="31405" cy="26993"/>
              </a:xfrm>
            </p:grpSpPr>
            <p:sp>
              <p:nvSpPr>
                <p:cNvPr id="3756" name="Google Shape;3756;p6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8" name="Google Shape;3758;p67"/>
              <p:cNvGrpSpPr/>
              <p:nvPr/>
            </p:nvGrpSpPr>
            <p:grpSpPr>
              <a:xfrm>
                <a:off x="4876579" y="3675325"/>
                <a:ext cx="31405" cy="26969"/>
                <a:chOff x="4876579" y="3675325"/>
                <a:chExt cx="31405" cy="26969"/>
              </a:xfrm>
            </p:grpSpPr>
            <p:sp>
              <p:nvSpPr>
                <p:cNvPr id="3759" name="Google Shape;3759;p6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6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1" name="Google Shape;3761;p67"/>
              <p:cNvGrpSpPr/>
              <p:nvPr/>
            </p:nvGrpSpPr>
            <p:grpSpPr>
              <a:xfrm>
                <a:off x="4842233" y="3688333"/>
                <a:ext cx="31405" cy="26993"/>
                <a:chOff x="4842233" y="3688333"/>
                <a:chExt cx="31405" cy="26993"/>
              </a:xfrm>
            </p:grpSpPr>
            <p:sp>
              <p:nvSpPr>
                <p:cNvPr id="3762" name="Google Shape;3762;p6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67"/>
              <p:cNvGrpSpPr/>
              <p:nvPr/>
            </p:nvGrpSpPr>
            <p:grpSpPr>
              <a:xfrm>
                <a:off x="5187876" y="3608032"/>
                <a:ext cx="31405" cy="27001"/>
                <a:chOff x="5187876" y="3608032"/>
                <a:chExt cx="31405" cy="27001"/>
              </a:xfrm>
            </p:grpSpPr>
            <p:sp>
              <p:nvSpPr>
                <p:cNvPr id="3765" name="Google Shape;3765;p6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7" name="Google Shape;3767;p6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67"/>
              <p:cNvGrpSpPr/>
              <p:nvPr/>
            </p:nvGrpSpPr>
            <p:grpSpPr>
              <a:xfrm>
                <a:off x="5269224" y="3304167"/>
                <a:ext cx="40253" cy="34402"/>
                <a:chOff x="5269224" y="3304167"/>
                <a:chExt cx="40253" cy="34402"/>
              </a:xfrm>
            </p:grpSpPr>
            <p:sp>
              <p:nvSpPr>
                <p:cNvPr id="3770" name="Google Shape;3770;p6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2" name="Google Shape;3772;p67"/>
              <p:cNvGrpSpPr/>
              <p:nvPr/>
            </p:nvGrpSpPr>
            <p:grpSpPr>
              <a:xfrm>
                <a:off x="5327354" y="3476615"/>
                <a:ext cx="49864" cy="42723"/>
                <a:chOff x="5327354" y="3476615"/>
                <a:chExt cx="49864" cy="42723"/>
              </a:xfrm>
            </p:grpSpPr>
            <p:sp>
              <p:nvSpPr>
                <p:cNvPr id="3773" name="Google Shape;3773;p6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5" name="Google Shape;3775;p6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7" name="Google Shape;3777;p67"/>
              <p:cNvGrpSpPr/>
              <p:nvPr/>
            </p:nvGrpSpPr>
            <p:grpSpPr>
              <a:xfrm>
                <a:off x="5341723" y="3775957"/>
                <a:ext cx="31405" cy="26898"/>
                <a:chOff x="5341723" y="3775957"/>
                <a:chExt cx="31405" cy="26898"/>
              </a:xfrm>
            </p:grpSpPr>
            <p:sp>
              <p:nvSpPr>
                <p:cNvPr id="3778" name="Google Shape;3778;p6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0" name="Google Shape;3780;p67"/>
              <p:cNvGrpSpPr/>
              <p:nvPr/>
            </p:nvGrpSpPr>
            <p:grpSpPr>
              <a:xfrm>
                <a:off x="5439053" y="3699274"/>
                <a:ext cx="31405" cy="26898"/>
                <a:chOff x="5439053" y="3699274"/>
                <a:chExt cx="31405" cy="26898"/>
              </a:xfrm>
            </p:grpSpPr>
            <p:sp>
              <p:nvSpPr>
                <p:cNvPr id="3781" name="Google Shape;3781;p6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3" name="Google Shape;3783;p67"/>
              <p:cNvGrpSpPr/>
              <p:nvPr/>
            </p:nvGrpSpPr>
            <p:grpSpPr>
              <a:xfrm>
                <a:off x="5412414" y="3622307"/>
                <a:ext cx="31499" cy="26993"/>
                <a:chOff x="5412414" y="3622307"/>
                <a:chExt cx="31499" cy="26993"/>
              </a:xfrm>
            </p:grpSpPr>
            <p:sp>
              <p:nvSpPr>
                <p:cNvPr id="3784" name="Google Shape;3784;p6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6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67"/>
              <p:cNvGrpSpPr/>
              <p:nvPr/>
            </p:nvGrpSpPr>
            <p:grpSpPr>
              <a:xfrm>
                <a:off x="5476254" y="3473949"/>
                <a:ext cx="26835" cy="26930"/>
                <a:chOff x="5476254" y="3473949"/>
                <a:chExt cx="26835" cy="26930"/>
              </a:xfrm>
            </p:grpSpPr>
            <p:sp>
              <p:nvSpPr>
                <p:cNvPr id="3787" name="Google Shape;3787;p6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67"/>
              <p:cNvGrpSpPr/>
              <p:nvPr/>
            </p:nvGrpSpPr>
            <p:grpSpPr>
              <a:xfrm>
                <a:off x="5564547" y="3481594"/>
                <a:ext cx="31397" cy="26898"/>
                <a:chOff x="5564547" y="3481594"/>
                <a:chExt cx="31397" cy="26898"/>
              </a:xfrm>
            </p:grpSpPr>
            <p:sp>
              <p:nvSpPr>
                <p:cNvPr id="3790" name="Google Shape;3790;p6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2" name="Google Shape;3792;p67"/>
              <p:cNvGrpSpPr/>
              <p:nvPr/>
            </p:nvGrpSpPr>
            <p:grpSpPr>
              <a:xfrm>
                <a:off x="5534101" y="3470174"/>
                <a:ext cx="31397" cy="26906"/>
                <a:chOff x="5534101" y="3470174"/>
                <a:chExt cx="31397" cy="26906"/>
              </a:xfrm>
            </p:grpSpPr>
            <p:sp>
              <p:nvSpPr>
                <p:cNvPr id="3793" name="Google Shape;3793;p6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5" name="Google Shape;3795;p67"/>
              <p:cNvGrpSpPr/>
              <p:nvPr/>
            </p:nvGrpSpPr>
            <p:grpSpPr>
              <a:xfrm>
                <a:off x="5610879" y="3314486"/>
                <a:ext cx="31499" cy="26938"/>
                <a:chOff x="5610879" y="3314486"/>
                <a:chExt cx="31499" cy="26938"/>
              </a:xfrm>
            </p:grpSpPr>
            <p:sp>
              <p:nvSpPr>
                <p:cNvPr id="3796" name="Google Shape;3796;p6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8" name="Google Shape;3798;p67"/>
              <p:cNvGrpSpPr/>
              <p:nvPr/>
            </p:nvGrpSpPr>
            <p:grpSpPr>
              <a:xfrm>
                <a:off x="4834525" y="3501382"/>
                <a:ext cx="31499" cy="26898"/>
                <a:chOff x="4834525" y="3501382"/>
                <a:chExt cx="31499" cy="26898"/>
              </a:xfrm>
            </p:grpSpPr>
            <p:sp>
              <p:nvSpPr>
                <p:cNvPr id="3799" name="Google Shape;3799;p6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1" name="Google Shape;3801;p67"/>
              <p:cNvGrpSpPr/>
              <p:nvPr/>
            </p:nvGrpSpPr>
            <p:grpSpPr>
              <a:xfrm>
                <a:off x="4898460" y="3580158"/>
                <a:ext cx="31405" cy="26898"/>
                <a:chOff x="4898460" y="3580158"/>
                <a:chExt cx="31405" cy="26898"/>
              </a:xfrm>
            </p:grpSpPr>
            <p:sp>
              <p:nvSpPr>
                <p:cNvPr id="3802" name="Google Shape;3802;p6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4" name="Google Shape;3804;p67"/>
              <p:cNvGrpSpPr/>
              <p:nvPr/>
            </p:nvGrpSpPr>
            <p:grpSpPr>
              <a:xfrm>
                <a:off x="4882667" y="3608032"/>
                <a:ext cx="31499" cy="27001"/>
                <a:chOff x="4882667" y="3608032"/>
                <a:chExt cx="31499" cy="27001"/>
              </a:xfrm>
            </p:grpSpPr>
            <p:sp>
              <p:nvSpPr>
                <p:cNvPr id="3805" name="Google Shape;3805;p6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7" name="Google Shape;3807;p67"/>
              <p:cNvGrpSpPr/>
              <p:nvPr/>
            </p:nvGrpSpPr>
            <p:grpSpPr>
              <a:xfrm>
                <a:off x="4843373" y="3631407"/>
                <a:ext cx="16273" cy="16186"/>
                <a:chOff x="4843373" y="3631407"/>
                <a:chExt cx="16273" cy="16186"/>
              </a:xfrm>
            </p:grpSpPr>
            <p:sp>
              <p:nvSpPr>
                <p:cNvPr id="3808" name="Google Shape;3808;p6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0" name="Google Shape;3810;p67"/>
              <p:cNvGrpSpPr/>
              <p:nvPr/>
            </p:nvGrpSpPr>
            <p:grpSpPr>
              <a:xfrm>
                <a:off x="4727773" y="3591578"/>
                <a:ext cx="31499" cy="26898"/>
                <a:chOff x="4727773" y="3591578"/>
                <a:chExt cx="31499" cy="26898"/>
              </a:xfrm>
            </p:grpSpPr>
            <p:sp>
              <p:nvSpPr>
                <p:cNvPr id="3811" name="Google Shape;3811;p6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3" name="Google Shape;3813;p6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67"/>
              <p:cNvGrpSpPr/>
              <p:nvPr/>
            </p:nvGrpSpPr>
            <p:grpSpPr>
              <a:xfrm>
                <a:off x="4609421" y="3577398"/>
                <a:ext cx="31499" cy="27001"/>
                <a:chOff x="4609421" y="3577398"/>
                <a:chExt cx="31499" cy="27001"/>
              </a:xfrm>
            </p:grpSpPr>
            <p:sp>
              <p:nvSpPr>
                <p:cNvPr id="3816" name="Google Shape;3816;p6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8" name="Google Shape;3818;p67"/>
              <p:cNvGrpSpPr/>
              <p:nvPr/>
            </p:nvGrpSpPr>
            <p:grpSpPr>
              <a:xfrm>
                <a:off x="4649289" y="3577398"/>
                <a:ext cx="31499" cy="27001"/>
                <a:chOff x="4649289" y="3577398"/>
                <a:chExt cx="31499" cy="27001"/>
              </a:xfrm>
            </p:grpSpPr>
            <p:sp>
              <p:nvSpPr>
                <p:cNvPr id="3819" name="Google Shape;3819;p6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1" name="Google Shape;3821;p67"/>
              <p:cNvGrpSpPr/>
              <p:nvPr/>
            </p:nvGrpSpPr>
            <p:grpSpPr>
              <a:xfrm>
                <a:off x="4605614" y="3639523"/>
                <a:ext cx="31499" cy="26906"/>
                <a:chOff x="4605614" y="3639523"/>
                <a:chExt cx="31499" cy="26906"/>
              </a:xfrm>
            </p:grpSpPr>
            <p:sp>
              <p:nvSpPr>
                <p:cNvPr id="3822" name="Google Shape;3822;p6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4" name="Google Shape;3824;p67"/>
              <p:cNvGrpSpPr/>
              <p:nvPr/>
            </p:nvGrpSpPr>
            <p:grpSpPr>
              <a:xfrm>
                <a:off x="4785149" y="3618846"/>
                <a:ext cx="26930" cy="26843"/>
                <a:chOff x="4785149" y="3618846"/>
                <a:chExt cx="26930" cy="26843"/>
              </a:xfrm>
            </p:grpSpPr>
            <p:sp>
              <p:nvSpPr>
                <p:cNvPr id="3825" name="Google Shape;3825;p6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6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7" name="Google Shape;3827;p67"/>
              <p:cNvGrpSpPr/>
              <p:nvPr/>
            </p:nvGrpSpPr>
            <p:grpSpPr>
              <a:xfrm>
                <a:off x="4810167" y="3601567"/>
                <a:ext cx="31405" cy="26898"/>
                <a:chOff x="4810167" y="3601567"/>
                <a:chExt cx="31405" cy="26898"/>
              </a:xfrm>
            </p:grpSpPr>
            <p:sp>
              <p:nvSpPr>
                <p:cNvPr id="3828" name="Google Shape;3828;p6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6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0" name="Google Shape;3830;p67"/>
              <p:cNvGrpSpPr/>
              <p:nvPr/>
            </p:nvGrpSpPr>
            <p:grpSpPr>
              <a:xfrm>
                <a:off x="4831002" y="3373230"/>
                <a:ext cx="31405" cy="26898"/>
                <a:chOff x="4831002" y="3373230"/>
                <a:chExt cx="31405" cy="26898"/>
              </a:xfrm>
            </p:grpSpPr>
            <p:sp>
              <p:nvSpPr>
                <p:cNvPr id="3831" name="Google Shape;3831;p6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7"/>
              <p:cNvGrpSpPr/>
              <p:nvPr/>
            </p:nvGrpSpPr>
            <p:grpSpPr>
              <a:xfrm>
                <a:off x="4719311" y="3355054"/>
                <a:ext cx="31499" cy="27001"/>
                <a:chOff x="4719311" y="3355054"/>
                <a:chExt cx="31499" cy="27001"/>
              </a:xfrm>
            </p:grpSpPr>
            <p:sp>
              <p:nvSpPr>
                <p:cNvPr id="3834" name="Google Shape;3834;p6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67"/>
              <p:cNvGrpSpPr/>
              <p:nvPr/>
            </p:nvGrpSpPr>
            <p:grpSpPr>
              <a:xfrm>
                <a:off x="4798755" y="3450260"/>
                <a:ext cx="26930" cy="26930"/>
                <a:chOff x="4798755" y="3450260"/>
                <a:chExt cx="26930" cy="26930"/>
              </a:xfrm>
            </p:grpSpPr>
            <p:sp>
              <p:nvSpPr>
                <p:cNvPr id="3837" name="Google Shape;3837;p6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67"/>
              <p:cNvGrpSpPr/>
              <p:nvPr/>
            </p:nvGrpSpPr>
            <p:grpSpPr>
              <a:xfrm>
                <a:off x="4645576" y="3467555"/>
                <a:ext cx="31405" cy="26953"/>
                <a:chOff x="4645576" y="3467555"/>
                <a:chExt cx="31405" cy="26953"/>
              </a:xfrm>
            </p:grpSpPr>
            <p:sp>
              <p:nvSpPr>
                <p:cNvPr id="3840" name="Google Shape;3840;p6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67"/>
              <p:cNvGrpSpPr/>
              <p:nvPr/>
            </p:nvGrpSpPr>
            <p:grpSpPr>
              <a:xfrm>
                <a:off x="4687631" y="3583965"/>
                <a:ext cx="31499" cy="26898"/>
                <a:chOff x="4687631" y="3583965"/>
                <a:chExt cx="31499" cy="26898"/>
              </a:xfrm>
            </p:grpSpPr>
            <p:sp>
              <p:nvSpPr>
                <p:cNvPr id="3843" name="Google Shape;3843;p6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5" name="Google Shape;3845;p67"/>
              <p:cNvGrpSpPr/>
              <p:nvPr/>
            </p:nvGrpSpPr>
            <p:grpSpPr>
              <a:xfrm>
                <a:off x="4719311" y="3471314"/>
                <a:ext cx="31499" cy="27001"/>
                <a:chOff x="4719311" y="3471314"/>
                <a:chExt cx="31499" cy="27001"/>
              </a:xfrm>
            </p:grpSpPr>
            <p:sp>
              <p:nvSpPr>
                <p:cNvPr id="3846" name="Google Shape;3846;p6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6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8" name="Google Shape;3848;p67"/>
              <p:cNvGrpSpPr/>
              <p:nvPr/>
            </p:nvGrpSpPr>
            <p:grpSpPr>
              <a:xfrm>
                <a:off x="4719311" y="3434404"/>
                <a:ext cx="31499" cy="26898"/>
                <a:chOff x="4719311" y="3434404"/>
                <a:chExt cx="31499" cy="26898"/>
              </a:xfrm>
            </p:grpSpPr>
            <p:sp>
              <p:nvSpPr>
                <p:cNvPr id="3849" name="Google Shape;3849;p6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1" name="Google Shape;3851;p67"/>
              <p:cNvGrpSpPr/>
              <p:nvPr/>
            </p:nvGrpSpPr>
            <p:grpSpPr>
              <a:xfrm>
                <a:off x="4768876" y="3401772"/>
                <a:ext cx="31499" cy="26898"/>
                <a:chOff x="4768876" y="3401772"/>
                <a:chExt cx="31499" cy="26898"/>
              </a:xfrm>
            </p:grpSpPr>
            <p:sp>
              <p:nvSpPr>
                <p:cNvPr id="3852" name="Google Shape;3852;p6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4" name="Google Shape;3854;p67"/>
              <p:cNvGrpSpPr/>
              <p:nvPr/>
            </p:nvGrpSpPr>
            <p:grpSpPr>
              <a:xfrm>
                <a:off x="4762214" y="3471377"/>
                <a:ext cx="26938" cy="26938"/>
                <a:chOff x="4762214" y="3471377"/>
                <a:chExt cx="26938" cy="26938"/>
              </a:xfrm>
            </p:grpSpPr>
            <p:sp>
              <p:nvSpPr>
                <p:cNvPr id="3855" name="Google Shape;3855;p6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67"/>
              <p:cNvGrpSpPr/>
              <p:nvPr/>
            </p:nvGrpSpPr>
            <p:grpSpPr>
              <a:xfrm>
                <a:off x="4790473" y="3344782"/>
                <a:ext cx="31405" cy="26898"/>
                <a:chOff x="4790473" y="3344782"/>
                <a:chExt cx="31405" cy="26898"/>
              </a:xfrm>
            </p:grpSpPr>
            <p:sp>
              <p:nvSpPr>
                <p:cNvPr id="3858" name="Google Shape;3858;p6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7"/>
              <p:cNvGrpSpPr/>
              <p:nvPr/>
            </p:nvGrpSpPr>
            <p:grpSpPr>
              <a:xfrm>
                <a:off x="4823774" y="3950733"/>
                <a:ext cx="37398" cy="32034"/>
                <a:chOff x="4823774" y="3950733"/>
                <a:chExt cx="37398" cy="32034"/>
              </a:xfrm>
            </p:grpSpPr>
            <p:sp>
              <p:nvSpPr>
                <p:cNvPr id="3861" name="Google Shape;3861;p6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67"/>
              <p:cNvGrpSpPr/>
              <p:nvPr/>
            </p:nvGrpSpPr>
            <p:grpSpPr>
              <a:xfrm>
                <a:off x="4823396" y="4110566"/>
                <a:ext cx="31405" cy="26906"/>
                <a:chOff x="4823396" y="4110566"/>
                <a:chExt cx="31405" cy="26906"/>
              </a:xfrm>
            </p:grpSpPr>
            <p:sp>
              <p:nvSpPr>
                <p:cNvPr id="3864" name="Google Shape;3864;p6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6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6" name="Google Shape;3866;p67"/>
              <p:cNvGrpSpPr/>
              <p:nvPr/>
            </p:nvGrpSpPr>
            <p:grpSpPr>
              <a:xfrm>
                <a:off x="4838332" y="3821150"/>
                <a:ext cx="31499" cy="26898"/>
                <a:chOff x="4838332" y="3821150"/>
                <a:chExt cx="31499" cy="26898"/>
              </a:xfrm>
            </p:grpSpPr>
            <p:sp>
              <p:nvSpPr>
                <p:cNvPr id="3867" name="Google Shape;3867;p6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6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9" name="Google Shape;3869;p67"/>
              <p:cNvGrpSpPr/>
              <p:nvPr/>
            </p:nvGrpSpPr>
            <p:grpSpPr>
              <a:xfrm>
                <a:off x="4661275" y="3815007"/>
                <a:ext cx="36824" cy="31523"/>
                <a:chOff x="4661275" y="3815007"/>
                <a:chExt cx="36824" cy="31523"/>
              </a:xfrm>
            </p:grpSpPr>
            <p:sp>
              <p:nvSpPr>
                <p:cNvPr id="3870" name="Google Shape;3870;p6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6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2" name="Google Shape;3872;p67"/>
              <p:cNvGrpSpPr/>
              <p:nvPr/>
            </p:nvGrpSpPr>
            <p:grpSpPr>
              <a:xfrm>
                <a:off x="4558998" y="3851037"/>
                <a:ext cx="33591" cy="28699"/>
                <a:chOff x="4558998" y="3851037"/>
                <a:chExt cx="33591" cy="28699"/>
              </a:xfrm>
            </p:grpSpPr>
            <p:sp>
              <p:nvSpPr>
                <p:cNvPr id="3873" name="Google Shape;3873;p6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6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5" name="Google Shape;3875;p67"/>
              <p:cNvGrpSpPr/>
              <p:nvPr/>
            </p:nvGrpSpPr>
            <p:grpSpPr>
              <a:xfrm>
                <a:off x="4696762" y="3638587"/>
                <a:ext cx="33591" cy="28794"/>
                <a:chOff x="4696762" y="3638587"/>
                <a:chExt cx="33591" cy="28794"/>
              </a:xfrm>
            </p:grpSpPr>
            <p:sp>
              <p:nvSpPr>
                <p:cNvPr id="3876" name="Google Shape;3876;p6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8" name="Google Shape;3878;p67"/>
              <p:cNvGrpSpPr/>
              <p:nvPr/>
            </p:nvGrpSpPr>
            <p:grpSpPr>
              <a:xfrm>
                <a:off x="4929479" y="3939140"/>
                <a:ext cx="33497" cy="28692"/>
                <a:chOff x="4929479" y="3939140"/>
                <a:chExt cx="33497" cy="28692"/>
              </a:xfrm>
            </p:grpSpPr>
            <p:sp>
              <p:nvSpPr>
                <p:cNvPr id="3879" name="Google Shape;3879;p6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6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1" name="Google Shape;3881;p67"/>
              <p:cNvGrpSpPr/>
              <p:nvPr/>
            </p:nvGrpSpPr>
            <p:grpSpPr>
              <a:xfrm>
                <a:off x="4907119" y="3986039"/>
                <a:ext cx="33497" cy="28699"/>
                <a:chOff x="4907119" y="3986039"/>
                <a:chExt cx="33497" cy="28699"/>
              </a:xfrm>
            </p:grpSpPr>
            <p:sp>
              <p:nvSpPr>
                <p:cNvPr id="3882" name="Google Shape;3882;p6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67"/>
              <p:cNvGrpSpPr/>
              <p:nvPr/>
            </p:nvGrpSpPr>
            <p:grpSpPr>
              <a:xfrm>
                <a:off x="4911783" y="4048102"/>
                <a:ext cx="33591" cy="28762"/>
                <a:chOff x="4911783" y="4048102"/>
                <a:chExt cx="33591" cy="28762"/>
              </a:xfrm>
            </p:grpSpPr>
            <p:sp>
              <p:nvSpPr>
                <p:cNvPr id="3885" name="Google Shape;3885;p6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7" name="Google Shape;3887;p6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6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9" name="Google Shape;3889;p67"/>
              <p:cNvGrpSpPr/>
              <p:nvPr/>
            </p:nvGrpSpPr>
            <p:grpSpPr>
              <a:xfrm>
                <a:off x="4762623" y="3837847"/>
                <a:ext cx="42416" cy="36273"/>
                <a:chOff x="4762623" y="3837847"/>
                <a:chExt cx="42416" cy="36273"/>
              </a:xfrm>
            </p:grpSpPr>
            <p:sp>
              <p:nvSpPr>
                <p:cNvPr id="3890" name="Google Shape;3890;p6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2" name="Google Shape;3892;p67"/>
              <p:cNvGrpSpPr/>
              <p:nvPr/>
            </p:nvGrpSpPr>
            <p:grpSpPr>
              <a:xfrm>
                <a:off x="4746044" y="4104966"/>
                <a:ext cx="33497" cy="28699"/>
                <a:chOff x="4746044" y="4104966"/>
                <a:chExt cx="33497" cy="28699"/>
              </a:xfrm>
            </p:grpSpPr>
            <p:sp>
              <p:nvSpPr>
                <p:cNvPr id="3893" name="Google Shape;3893;p6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5" name="Google Shape;3895;p67"/>
              <p:cNvGrpSpPr/>
              <p:nvPr/>
            </p:nvGrpSpPr>
            <p:grpSpPr>
              <a:xfrm>
                <a:off x="4859646" y="4162554"/>
                <a:ext cx="33591" cy="28762"/>
                <a:chOff x="4859646" y="4162554"/>
                <a:chExt cx="33591" cy="28762"/>
              </a:xfrm>
            </p:grpSpPr>
            <p:sp>
              <p:nvSpPr>
                <p:cNvPr id="3896" name="Google Shape;3896;p6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8" name="Google Shape;3898;p67"/>
            <p:cNvGrpSpPr/>
            <p:nvPr/>
          </p:nvGrpSpPr>
          <p:grpSpPr>
            <a:xfrm>
              <a:off x="3597785" y="3274438"/>
              <a:ext cx="855610" cy="1122100"/>
              <a:chOff x="3597785" y="3274438"/>
              <a:chExt cx="855610" cy="1122100"/>
            </a:xfrm>
          </p:grpSpPr>
          <p:grpSp>
            <p:nvGrpSpPr>
              <p:cNvPr id="3899" name="Google Shape;3899;p67"/>
              <p:cNvGrpSpPr/>
              <p:nvPr/>
            </p:nvGrpSpPr>
            <p:grpSpPr>
              <a:xfrm>
                <a:off x="3617857" y="3284717"/>
                <a:ext cx="826785" cy="1099165"/>
                <a:chOff x="3617857" y="3284717"/>
                <a:chExt cx="826785" cy="1099165"/>
              </a:xfrm>
            </p:grpSpPr>
            <p:sp>
              <p:nvSpPr>
                <p:cNvPr id="3900" name="Google Shape;3900;p6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6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6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6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6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6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6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6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6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6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67"/>
              <p:cNvGrpSpPr/>
              <p:nvPr/>
            </p:nvGrpSpPr>
            <p:grpSpPr>
              <a:xfrm>
                <a:off x="4180904" y="4251758"/>
                <a:ext cx="37783" cy="32420"/>
                <a:chOff x="4180904" y="4251758"/>
                <a:chExt cx="37783" cy="32420"/>
              </a:xfrm>
            </p:grpSpPr>
            <p:sp>
              <p:nvSpPr>
                <p:cNvPr id="3957" name="Google Shape;3957;p6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6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9" name="Google Shape;3959;p67"/>
              <p:cNvGrpSpPr/>
              <p:nvPr/>
            </p:nvGrpSpPr>
            <p:grpSpPr>
              <a:xfrm>
                <a:off x="4201644" y="4081324"/>
                <a:ext cx="37783" cy="32364"/>
                <a:chOff x="4201644" y="4081324"/>
                <a:chExt cx="37783" cy="32364"/>
              </a:xfrm>
            </p:grpSpPr>
            <p:sp>
              <p:nvSpPr>
                <p:cNvPr id="3960" name="Google Shape;3960;p6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2" name="Google Shape;3962;p67"/>
              <p:cNvGrpSpPr/>
              <p:nvPr/>
            </p:nvGrpSpPr>
            <p:grpSpPr>
              <a:xfrm>
                <a:off x="4284416" y="3887428"/>
                <a:ext cx="37783" cy="32451"/>
                <a:chOff x="4284416" y="3887428"/>
                <a:chExt cx="37783" cy="32451"/>
              </a:xfrm>
            </p:grpSpPr>
            <p:sp>
              <p:nvSpPr>
                <p:cNvPr id="3963" name="Google Shape;3963;p6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5" name="Google Shape;3965;p67"/>
              <p:cNvGrpSpPr/>
              <p:nvPr/>
            </p:nvGrpSpPr>
            <p:grpSpPr>
              <a:xfrm>
                <a:off x="4223721" y="3860404"/>
                <a:ext cx="37870" cy="32364"/>
                <a:chOff x="4223721" y="3860404"/>
                <a:chExt cx="37870" cy="32364"/>
              </a:xfrm>
            </p:grpSpPr>
            <p:sp>
              <p:nvSpPr>
                <p:cNvPr id="3966" name="Google Shape;3966;p6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8" name="Google Shape;3968;p67"/>
              <p:cNvGrpSpPr/>
              <p:nvPr/>
            </p:nvGrpSpPr>
            <p:grpSpPr>
              <a:xfrm>
                <a:off x="4104889" y="3699242"/>
                <a:ext cx="37776" cy="32357"/>
                <a:chOff x="4104889" y="3699242"/>
                <a:chExt cx="37776" cy="32357"/>
              </a:xfrm>
            </p:grpSpPr>
            <p:sp>
              <p:nvSpPr>
                <p:cNvPr id="3969" name="Google Shape;3969;p6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1" name="Google Shape;3971;p67"/>
              <p:cNvGrpSpPr/>
              <p:nvPr/>
            </p:nvGrpSpPr>
            <p:grpSpPr>
              <a:xfrm>
                <a:off x="4143608" y="3475121"/>
                <a:ext cx="37878" cy="32420"/>
                <a:chOff x="4143608" y="3475121"/>
                <a:chExt cx="37878" cy="32420"/>
              </a:xfrm>
            </p:grpSpPr>
            <p:sp>
              <p:nvSpPr>
                <p:cNvPr id="3972" name="Google Shape;3972;p6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67"/>
              <p:cNvGrpSpPr/>
              <p:nvPr/>
            </p:nvGrpSpPr>
            <p:grpSpPr>
              <a:xfrm>
                <a:off x="4217248" y="3570893"/>
                <a:ext cx="37776" cy="32364"/>
                <a:chOff x="4217248" y="3570893"/>
                <a:chExt cx="37776" cy="32364"/>
              </a:xfrm>
            </p:grpSpPr>
            <p:sp>
              <p:nvSpPr>
                <p:cNvPr id="3975" name="Google Shape;3975;p6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67"/>
              <p:cNvGrpSpPr/>
              <p:nvPr/>
            </p:nvGrpSpPr>
            <p:grpSpPr>
              <a:xfrm>
                <a:off x="4255307" y="3431612"/>
                <a:ext cx="37776" cy="32451"/>
                <a:chOff x="4255307" y="3431612"/>
                <a:chExt cx="37776" cy="32451"/>
              </a:xfrm>
            </p:grpSpPr>
            <p:sp>
              <p:nvSpPr>
                <p:cNvPr id="3978" name="Google Shape;3978;p6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67"/>
              <p:cNvGrpSpPr/>
              <p:nvPr/>
            </p:nvGrpSpPr>
            <p:grpSpPr>
              <a:xfrm>
                <a:off x="3853052" y="3577398"/>
                <a:ext cx="37776" cy="32420"/>
                <a:chOff x="3853052" y="3577398"/>
                <a:chExt cx="37776" cy="32420"/>
              </a:xfrm>
            </p:grpSpPr>
            <p:sp>
              <p:nvSpPr>
                <p:cNvPr id="3981" name="Google Shape;3981;p6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7"/>
              <p:cNvGrpSpPr/>
              <p:nvPr/>
            </p:nvGrpSpPr>
            <p:grpSpPr>
              <a:xfrm>
                <a:off x="4039908" y="3412107"/>
                <a:ext cx="37776" cy="32357"/>
                <a:chOff x="4039908" y="3412107"/>
                <a:chExt cx="37776" cy="32357"/>
              </a:xfrm>
            </p:grpSpPr>
            <p:sp>
              <p:nvSpPr>
                <p:cNvPr id="3984" name="Google Shape;3984;p6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67"/>
              <p:cNvGrpSpPr/>
              <p:nvPr/>
            </p:nvGrpSpPr>
            <p:grpSpPr>
              <a:xfrm>
                <a:off x="4017360" y="3342061"/>
                <a:ext cx="37870" cy="32380"/>
                <a:chOff x="4017360" y="3342061"/>
                <a:chExt cx="37870" cy="32380"/>
              </a:xfrm>
            </p:grpSpPr>
            <p:sp>
              <p:nvSpPr>
                <p:cNvPr id="3987" name="Google Shape;3987;p6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9" name="Google Shape;3989;p6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1" name="Google Shape;3991;p67"/>
              <p:cNvGrpSpPr/>
              <p:nvPr/>
            </p:nvGrpSpPr>
            <p:grpSpPr>
              <a:xfrm>
                <a:off x="3750870" y="3418650"/>
                <a:ext cx="37776" cy="32380"/>
                <a:chOff x="3750870" y="3418650"/>
                <a:chExt cx="37776" cy="32380"/>
              </a:xfrm>
            </p:grpSpPr>
            <p:sp>
              <p:nvSpPr>
                <p:cNvPr id="3992" name="Google Shape;3992;p6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67"/>
              <p:cNvGrpSpPr/>
              <p:nvPr/>
            </p:nvGrpSpPr>
            <p:grpSpPr>
              <a:xfrm>
                <a:off x="3632509" y="3274438"/>
                <a:ext cx="37783" cy="32357"/>
                <a:chOff x="3632509" y="3274438"/>
                <a:chExt cx="37783" cy="32357"/>
              </a:xfrm>
            </p:grpSpPr>
            <p:sp>
              <p:nvSpPr>
                <p:cNvPr id="3995" name="Google Shape;3995;p6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67"/>
              <p:cNvGrpSpPr/>
              <p:nvPr/>
            </p:nvGrpSpPr>
            <p:grpSpPr>
              <a:xfrm>
                <a:off x="3906424" y="3297561"/>
                <a:ext cx="37776" cy="32451"/>
                <a:chOff x="3906424" y="3297561"/>
                <a:chExt cx="37776" cy="32451"/>
              </a:xfrm>
            </p:grpSpPr>
            <p:sp>
              <p:nvSpPr>
                <p:cNvPr id="3998" name="Google Shape;3998;p6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67"/>
              <p:cNvGrpSpPr/>
              <p:nvPr/>
            </p:nvGrpSpPr>
            <p:grpSpPr>
              <a:xfrm>
                <a:off x="3866084" y="3412107"/>
                <a:ext cx="37776" cy="32357"/>
                <a:chOff x="3866084" y="3412107"/>
                <a:chExt cx="37776" cy="32357"/>
              </a:xfrm>
            </p:grpSpPr>
            <p:sp>
              <p:nvSpPr>
                <p:cNvPr id="4001" name="Google Shape;4001;p6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67"/>
              <p:cNvGrpSpPr/>
              <p:nvPr/>
            </p:nvGrpSpPr>
            <p:grpSpPr>
              <a:xfrm>
                <a:off x="4023919" y="3766409"/>
                <a:ext cx="37783" cy="32357"/>
                <a:chOff x="4023919" y="3766409"/>
                <a:chExt cx="37783" cy="32357"/>
              </a:xfrm>
            </p:grpSpPr>
            <p:sp>
              <p:nvSpPr>
                <p:cNvPr id="4004" name="Google Shape;4004;p6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67"/>
              <p:cNvGrpSpPr/>
              <p:nvPr/>
            </p:nvGrpSpPr>
            <p:grpSpPr>
              <a:xfrm>
                <a:off x="3973882" y="3779449"/>
                <a:ext cx="37776" cy="32357"/>
                <a:chOff x="3973882" y="3779449"/>
                <a:chExt cx="37776" cy="32357"/>
              </a:xfrm>
            </p:grpSpPr>
            <p:sp>
              <p:nvSpPr>
                <p:cNvPr id="4007" name="Google Shape;4007;p6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67"/>
              <p:cNvGrpSpPr/>
              <p:nvPr/>
            </p:nvGrpSpPr>
            <p:grpSpPr>
              <a:xfrm>
                <a:off x="4073398" y="3838028"/>
                <a:ext cx="37776" cy="32380"/>
                <a:chOff x="4073398" y="3838028"/>
                <a:chExt cx="37776" cy="32380"/>
              </a:xfrm>
            </p:grpSpPr>
            <p:sp>
              <p:nvSpPr>
                <p:cNvPr id="4010" name="Google Shape;4010;p6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67"/>
              <p:cNvGrpSpPr/>
              <p:nvPr/>
            </p:nvGrpSpPr>
            <p:grpSpPr>
              <a:xfrm>
                <a:off x="4342672" y="4144496"/>
                <a:ext cx="37752" cy="32364"/>
                <a:chOff x="4342672" y="4144496"/>
                <a:chExt cx="37752" cy="32364"/>
              </a:xfrm>
            </p:grpSpPr>
            <p:sp>
              <p:nvSpPr>
                <p:cNvPr id="4013" name="Google Shape;4013;p6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67"/>
              <p:cNvGrpSpPr/>
              <p:nvPr/>
            </p:nvGrpSpPr>
            <p:grpSpPr>
              <a:xfrm>
                <a:off x="4406386" y="4056872"/>
                <a:ext cx="37783" cy="32364"/>
                <a:chOff x="4406386" y="4056872"/>
                <a:chExt cx="37783" cy="32364"/>
              </a:xfrm>
            </p:grpSpPr>
            <p:sp>
              <p:nvSpPr>
                <p:cNvPr id="4016" name="Google Shape;4016;p6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67"/>
              <p:cNvGrpSpPr/>
              <p:nvPr/>
            </p:nvGrpSpPr>
            <p:grpSpPr>
              <a:xfrm>
                <a:off x="4284416" y="4245254"/>
                <a:ext cx="37783" cy="32357"/>
                <a:chOff x="4284416" y="4245254"/>
                <a:chExt cx="37783" cy="32357"/>
              </a:xfrm>
            </p:grpSpPr>
            <p:sp>
              <p:nvSpPr>
                <p:cNvPr id="4019" name="Google Shape;4019;p6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1" name="Google Shape;4021;p67"/>
              <p:cNvGrpSpPr/>
              <p:nvPr/>
            </p:nvGrpSpPr>
            <p:grpSpPr>
              <a:xfrm>
                <a:off x="4219057" y="4331258"/>
                <a:ext cx="37776" cy="32364"/>
                <a:chOff x="4219057" y="4331258"/>
                <a:chExt cx="37776" cy="32364"/>
              </a:xfrm>
            </p:grpSpPr>
            <p:sp>
              <p:nvSpPr>
                <p:cNvPr id="4022" name="Google Shape;4022;p6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67"/>
              <p:cNvGrpSpPr/>
              <p:nvPr/>
            </p:nvGrpSpPr>
            <p:grpSpPr>
              <a:xfrm>
                <a:off x="4204122" y="4141688"/>
                <a:ext cx="33497" cy="28699"/>
                <a:chOff x="4204122" y="4141688"/>
                <a:chExt cx="33497" cy="28699"/>
              </a:xfrm>
            </p:grpSpPr>
            <p:sp>
              <p:nvSpPr>
                <p:cNvPr id="4025" name="Google Shape;4025;p6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67"/>
              <p:cNvGrpSpPr/>
              <p:nvPr/>
            </p:nvGrpSpPr>
            <p:grpSpPr>
              <a:xfrm>
                <a:off x="4301546" y="4003869"/>
                <a:ext cx="38916" cy="33324"/>
                <a:chOff x="4301546" y="4003869"/>
                <a:chExt cx="38916" cy="33324"/>
              </a:xfrm>
            </p:grpSpPr>
            <p:sp>
              <p:nvSpPr>
                <p:cNvPr id="4028" name="Google Shape;4028;p6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0" name="Google Shape;4030;p67"/>
              <p:cNvGrpSpPr/>
              <p:nvPr/>
            </p:nvGrpSpPr>
            <p:grpSpPr>
              <a:xfrm>
                <a:off x="4210681" y="3924669"/>
                <a:ext cx="36549" cy="31366"/>
                <a:chOff x="4210681" y="3924669"/>
                <a:chExt cx="36549" cy="31366"/>
              </a:xfrm>
            </p:grpSpPr>
            <p:sp>
              <p:nvSpPr>
                <p:cNvPr id="4031" name="Google Shape;4031;p6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3" name="Google Shape;4033;p67"/>
              <p:cNvGrpSpPr/>
              <p:nvPr/>
            </p:nvGrpSpPr>
            <p:grpSpPr>
              <a:xfrm>
                <a:off x="3987771" y="3628874"/>
                <a:ext cx="31499" cy="26993"/>
                <a:chOff x="3987771" y="3628874"/>
                <a:chExt cx="31499" cy="26993"/>
              </a:xfrm>
            </p:grpSpPr>
            <p:sp>
              <p:nvSpPr>
                <p:cNvPr id="4034" name="Google Shape;4034;p6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67"/>
              <p:cNvGrpSpPr/>
              <p:nvPr/>
            </p:nvGrpSpPr>
            <p:grpSpPr>
              <a:xfrm>
                <a:off x="4087382" y="3775674"/>
                <a:ext cx="31405" cy="26898"/>
                <a:chOff x="4087382" y="3775674"/>
                <a:chExt cx="31405" cy="26898"/>
              </a:xfrm>
            </p:grpSpPr>
            <p:sp>
              <p:nvSpPr>
                <p:cNvPr id="4037" name="Google Shape;4037;p6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9" name="Google Shape;4039;p67"/>
              <p:cNvGrpSpPr/>
              <p:nvPr/>
            </p:nvGrpSpPr>
            <p:grpSpPr>
              <a:xfrm>
                <a:off x="4118873" y="3856637"/>
                <a:ext cx="31405" cy="26906"/>
                <a:chOff x="4118873" y="3856637"/>
                <a:chExt cx="31405" cy="26906"/>
              </a:xfrm>
            </p:grpSpPr>
            <p:sp>
              <p:nvSpPr>
                <p:cNvPr id="4040" name="Google Shape;4040;p6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2" name="Google Shape;4042;p67"/>
              <p:cNvGrpSpPr/>
              <p:nvPr/>
            </p:nvGrpSpPr>
            <p:grpSpPr>
              <a:xfrm>
                <a:off x="4168541" y="3639523"/>
                <a:ext cx="31499" cy="26906"/>
                <a:chOff x="4168541" y="3639523"/>
                <a:chExt cx="31499" cy="26906"/>
              </a:xfrm>
            </p:grpSpPr>
            <p:sp>
              <p:nvSpPr>
                <p:cNvPr id="4043" name="Google Shape;4043;p6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5" name="Google Shape;4045;p67"/>
              <p:cNvGrpSpPr/>
              <p:nvPr/>
            </p:nvGrpSpPr>
            <p:grpSpPr>
              <a:xfrm>
                <a:off x="3965789" y="3393545"/>
                <a:ext cx="31405" cy="26945"/>
                <a:chOff x="3965789" y="3393545"/>
                <a:chExt cx="31405" cy="26945"/>
              </a:xfrm>
            </p:grpSpPr>
            <p:sp>
              <p:nvSpPr>
                <p:cNvPr id="4046" name="Google Shape;4046;p6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8" name="Google Shape;4048;p67"/>
              <p:cNvGrpSpPr/>
              <p:nvPr/>
            </p:nvGrpSpPr>
            <p:grpSpPr>
              <a:xfrm>
                <a:off x="3925166" y="3491008"/>
                <a:ext cx="31405" cy="27001"/>
                <a:chOff x="3925166" y="3491008"/>
                <a:chExt cx="31405" cy="27001"/>
              </a:xfrm>
            </p:grpSpPr>
            <p:sp>
              <p:nvSpPr>
                <p:cNvPr id="4049" name="Google Shape;4049;p6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1" name="Google Shape;4051;p67"/>
              <p:cNvGrpSpPr/>
              <p:nvPr/>
            </p:nvGrpSpPr>
            <p:grpSpPr>
              <a:xfrm>
                <a:off x="3682845" y="3340976"/>
                <a:ext cx="31397" cy="26898"/>
                <a:chOff x="3682845" y="3340976"/>
                <a:chExt cx="31397" cy="26898"/>
              </a:xfrm>
            </p:grpSpPr>
            <p:sp>
              <p:nvSpPr>
                <p:cNvPr id="4052" name="Google Shape;4052;p6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4" name="Google Shape;4054;p67"/>
              <p:cNvGrpSpPr/>
              <p:nvPr/>
            </p:nvGrpSpPr>
            <p:grpSpPr>
              <a:xfrm>
                <a:off x="3795393" y="3353725"/>
                <a:ext cx="31499" cy="26993"/>
                <a:chOff x="3795393" y="3353725"/>
                <a:chExt cx="31499" cy="26993"/>
              </a:xfrm>
            </p:grpSpPr>
            <p:sp>
              <p:nvSpPr>
                <p:cNvPr id="4055" name="Google Shape;4055;p6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67"/>
              <p:cNvGrpSpPr/>
              <p:nvPr/>
            </p:nvGrpSpPr>
            <p:grpSpPr>
              <a:xfrm>
                <a:off x="4176909" y="4363221"/>
                <a:ext cx="38924" cy="33316"/>
                <a:chOff x="4176909" y="4363221"/>
                <a:chExt cx="38924" cy="33316"/>
              </a:xfrm>
            </p:grpSpPr>
            <p:sp>
              <p:nvSpPr>
                <p:cNvPr id="4058" name="Google Shape;4058;p6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0" name="Google Shape;4060;p67"/>
              <p:cNvGrpSpPr/>
              <p:nvPr/>
            </p:nvGrpSpPr>
            <p:grpSpPr>
              <a:xfrm>
                <a:off x="4226191" y="4007660"/>
                <a:ext cx="33560" cy="28770"/>
                <a:chOff x="4226191" y="4007660"/>
                <a:chExt cx="33560" cy="28770"/>
              </a:xfrm>
            </p:grpSpPr>
            <p:sp>
              <p:nvSpPr>
                <p:cNvPr id="4061" name="Google Shape;4061;p6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3" name="Google Shape;4063;p67"/>
              <p:cNvGrpSpPr/>
              <p:nvPr/>
            </p:nvGrpSpPr>
            <p:grpSpPr>
              <a:xfrm>
                <a:off x="3597785" y="3377045"/>
                <a:ext cx="33591" cy="28699"/>
                <a:chOff x="3597785" y="3377045"/>
                <a:chExt cx="33591" cy="28699"/>
              </a:xfrm>
            </p:grpSpPr>
            <p:sp>
              <p:nvSpPr>
                <p:cNvPr id="4064" name="Google Shape;4064;p6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6" name="Google Shape;4066;p67"/>
              <p:cNvGrpSpPr/>
              <p:nvPr/>
            </p:nvGrpSpPr>
            <p:grpSpPr>
              <a:xfrm>
                <a:off x="3887870" y="3669796"/>
                <a:ext cx="33591" cy="28692"/>
                <a:chOff x="3887870" y="3669796"/>
                <a:chExt cx="33591" cy="28692"/>
              </a:xfrm>
            </p:grpSpPr>
            <p:sp>
              <p:nvSpPr>
                <p:cNvPr id="4067" name="Google Shape;4067;p6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9" name="Google Shape;4069;p67"/>
              <p:cNvGrpSpPr/>
              <p:nvPr/>
            </p:nvGrpSpPr>
            <p:grpSpPr>
              <a:xfrm>
                <a:off x="3818320" y="3481625"/>
                <a:ext cx="33497" cy="28770"/>
                <a:chOff x="3818320" y="3481625"/>
                <a:chExt cx="33497" cy="28770"/>
              </a:xfrm>
            </p:grpSpPr>
            <p:sp>
              <p:nvSpPr>
                <p:cNvPr id="4070" name="Google Shape;4070;p6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2" name="Google Shape;4072;p67"/>
              <p:cNvGrpSpPr/>
              <p:nvPr/>
            </p:nvGrpSpPr>
            <p:grpSpPr>
              <a:xfrm>
                <a:off x="4278139" y="4120948"/>
                <a:ext cx="37492" cy="32129"/>
                <a:chOff x="4278139" y="4120948"/>
                <a:chExt cx="37492" cy="32129"/>
              </a:xfrm>
            </p:grpSpPr>
            <p:sp>
              <p:nvSpPr>
                <p:cNvPr id="4073" name="Google Shape;4073;p6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67"/>
              <p:cNvGrpSpPr/>
              <p:nvPr/>
            </p:nvGrpSpPr>
            <p:grpSpPr>
              <a:xfrm>
                <a:off x="4419898" y="3977388"/>
                <a:ext cx="33497" cy="28692"/>
                <a:chOff x="4419898" y="3977388"/>
                <a:chExt cx="33497" cy="28692"/>
              </a:xfrm>
            </p:grpSpPr>
            <p:sp>
              <p:nvSpPr>
                <p:cNvPr id="4076" name="Google Shape;4076;p6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7"/>
              <p:cNvGrpSpPr/>
              <p:nvPr/>
            </p:nvGrpSpPr>
            <p:grpSpPr>
              <a:xfrm>
                <a:off x="4158930" y="4034684"/>
                <a:ext cx="33497" cy="28762"/>
                <a:chOff x="4158930" y="4034684"/>
                <a:chExt cx="33497" cy="28762"/>
              </a:xfrm>
            </p:grpSpPr>
            <p:sp>
              <p:nvSpPr>
                <p:cNvPr id="4079" name="Google Shape;4079;p6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67"/>
              <p:cNvGrpSpPr/>
              <p:nvPr/>
            </p:nvGrpSpPr>
            <p:grpSpPr>
              <a:xfrm>
                <a:off x="4134949" y="3957049"/>
                <a:ext cx="33497" cy="28770"/>
                <a:chOff x="4134949" y="3957049"/>
                <a:chExt cx="33497" cy="28770"/>
              </a:xfrm>
            </p:grpSpPr>
            <p:sp>
              <p:nvSpPr>
                <p:cNvPr id="4082" name="Google Shape;4082;p6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7"/>
              <p:cNvGrpSpPr/>
              <p:nvPr/>
            </p:nvGrpSpPr>
            <p:grpSpPr>
              <a:xfrm>
                <a:off x="4193653" y="4184403"/>
                <a:ext cx="43580" cy="37264"/>
                <a:chOff x="4193653" y="4184403"/>
                <a:chExt cx="43580" cy="37264"/>
              </a:xfrm>
            </p:grpSpPr>
            <p:sp>
              <p:nvSpPr>
                <p:cNvPr id="4085" name="Google Shape;4085;p6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7" name="Google Shape;4087;p67"/>
              <p:cNvGrpSpPr/>
              <p:nvPr/>
            </p:nvGrpSpPr>
            <p:grpSpPr>
              <a:xfrm>
                <a:off x="4343600" y="3943844"/>
                <a:ext cx="43580" cy="37312"/>
                <a:chOff x="4343600" y="3943844"/>
                <a:chExt cx="43580" cy="37312"/>
              </a:xfrm>
            </p:grpSpPr>
            <p:sp>
              <p:nvSpPr>
                <p:cNvPr id="4088" name="Google Shape;4088;p6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0" name="Google Shape;4090;p67"/>
              <p:cNvGrpSpPr/>
              <p:nvPr/>
            </p:nvGrpSpPr>
            <p:grpSpPr>
              <a:xfrm>
                <a:off x="4172339" y="3381693"/>
                <a:ext cx="31499" cy="27001"/>
                <a:chOff x="4172339" y="3381693"/>
                <a:chExt cx="31499" cy="27001"/>
              </a:xfrm>
            </p:grpSpPr>
            <p:sp>
              <p:nvSpPr>
                <p:cNvPr id="4091" name="Google Shape;4091;p6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grpSp>
        <p:nvGrpSpPr>
          <p:cNvPr id="4097" name="Google Shape;4097;p68"/>
          <p:cNvGrpSpPr/>
          <p:nvPr/>
        </p:nvGrpSpPr>
        <p:grpSpPr>
          <a:xfrm>
            <a:off x="729274" y="1175734"/>
            <a:ext cx="2507799" cy="206239"/>
            <a:chOff x="106648" y="895722"/>
            <a:chExt cx="4481413" cy="374300"/>
          </a:xfrm>
        </p:grpSpPr>
        <p:grpSp>
          <p:nvGrpSpPr>
            <p:cNvPr id="4098" name="Google Shape;4098;p68"/>
            <p:cNvGrpSpPr/>
            <p:nvPr/>
          </p:nvGrpSpPr>
          <p:grpSpPr>
            <a:xfrm>
              <a:off x="2233276" y="895722"/>
              <a:ext cx="1082667" cy="223591"/>
              <a:chOff x="4808316" y="2800065"/>
              <a:chExt cx="1999386" cy="412910"/>
            </a:xfrm>
          </p:grpSpPr>
          <p:sp>
            <p:nvSpPr>
              <p:cNvPr id="4099" name="Google Shape;4099;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0" name="Google Shape;4100;p68"/>
              <p:cNvGrpSpPr/>
              <p:nvPr/>
            </p:nvGrpSpPr>
            <p:grpSpPr>
              <a:xfrm>
                <a:off x="4808316" y="2800065"/>
                <a:ext cx="92400" cy="411825"/>
                <a:chOff x="845575" y="2563700"/>
                <a:chExt cx="92400" cy="411825"/>
              </a:xfrm>
            </p:grpSpPr>
            <p:cxnSp>
              <p:nvCxnSpPr>
                <p:cNvPr id="4101" name="Google Shape;4101;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02" name="Google Shape;4102;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3" name="Google Shape;4103;p68"/>
            <p:cNvGrpSpPr/>
            <p:nvPr/>
          </p:nvGrpSpPr>
          <p:grpSpPr>
            <a:xfrm>
              <a:off x="106648" y="895722"/>
              <a:ext cx="1088401" cy="223591"/>
              <a:chOff x="881025" y="2800065"/>
              <a:chExt cx="2009975" cy="412910"/>
            </a:xfrm>
          </p:grpSpPr>
          <p:sp>
            <p:nvSpPr>
              <p:cNvPr id="4104" name="Google Shape;4104;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5" name="Google Shape;4105;p68"/>
              <p:cNvGrpSpPr/>
              <p:nvPr/>
            </p:nvGrpSpPr>
            <p:grpSpPr>
              <a:xfrm>
                <a:off x="881025" y="2800065"/>
                <a:ext cx="92400" cy="411825"/>
                <a:chOff x="845575" y="2563700"/>
                <a:chExt cx="92400" cy="411825"/>
              </a:xfrm>
            </p:grpSpPr>
            <p:cxnSp>
              <p:nvCxnSpPr>
                <p:cNvPr id="4106" name="Google Shape;4106;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07" name="Google Shape;4107;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8" name="Google Shape;4108;p68"/>
            <p:cNvGrpSpPr/>
            <p:nvPr/>
          </p:nvGrpSpPr>
          <p:grpSpPr>
            <a:xfrm>
              <a:off x="1172346" y="1047018"/>
              <a:ext cx="1083151" cy="223003"/>
              <a:chOff x="2849073" y="3079467"/>
              <a:chExt cx="2000279" cy="411825"/>
            </a:xfrm>
          </p:grpSpPr>
          <p:sp>
            <p:nvSpPr>
              <p:cNvPr id="4109" name="Google Shape;4109;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0" name="Google Shape;4110;p68"/>
              <p:cNvGrpSpPr/>
              <p:nvPr/>
            </p:nvGrpSpPr>
            <p:grpSpPr>
              <a:xfrm rot="10800000">
                <a:off x="2849073" y="3079467"/>
                <a:ext cx="92400" cy="411825"/>
                <a:chOff x="2070100" y="2563700"/>
                <a:chExt cx="92400" cy="411825"/>
              </a:xfrm>
            </p:grpSpPr>
            <p:cxnSp>
              <p:nvCxnSpPr>
                <p:cNvPr id="4111" name="Google Shape;4111;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12" name="Google Shape;4112;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3" name="Google Shape;4113;p68"/>
            <p:cNvGrpSpPr/>
            <p:nvPr/>
          </p:nvGrpSpPr>
          <p:grpSpPr>
            <a:xfrm>
              <a:off x="3290132" y="1047018"/>
              <a:ext cx="1297929" cy="223003"/>
              <a:chOff x="6760035" y="3079467"/>
              <a:chExt cx="2396914" cy="411825"/>
            </a:xfrm>
          </p:grpSpPr>
          <p:sp>
            <p:nvSpPr>
              <p:cNvPr id="4114" name="Google Shape;4114;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5" name="Google Shape;4115;p68"/>
              <p:cNvGrpSpPr/>
              <p:nvPr/>
            </p:nvGrpSpPr>
            <p:grpSpPr>
              <a:xfrm rot="10800000">
                <a:off x="6760035" y="3079467"/>
                <a:ext cx="92400" cy="411825"/>
                <a:chOff x="2070100" y="2563700"/>
                <a:chExt cx="92400" cy="411825"/>
              </a:xfrm>
            </p:grpSpPr>
            <p:cxnSp>
              <p:nvCxnSpPr>
                <p:cNvPr id="4116" name="Google Shape;4116;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117" name="Google Shape;4117;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18" name="Google Shape;4118;p68"/>
          <p:cNvGrpSpPr/>
          <p:nvPr/>
        </p:nvGrpSpPr>
        <p:grpSpPr>
          <a:xfrm>
            <a:off x="2147036" y="3575105"/>
            <a:ext cx="1086701" cy="799429"/>
            <a:chOff x="2183288" y="3555572"/>
            <a:chExt cx="1136241" cy="835873"/>
          </a:xfrm>
        </p:grpSpPr>
        <p:sp>
          <p:nvSpPr>
            <p:cNvPr id="4119" name="Google Shape;4119;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0" name="Google Shape;4120;p68"/>
            <p:cNvGrpSpPr/>
            <p:nvPr/>
          </p:nvGrpSpPr>
          <p:grpSpPr>
            <a:xfrm>
              <a:off x="2205895" y="3637269"/>
              <a:ext cx="1089848" cy="724993"/>
              <a:chOff x="2205895" y="3637269"/>
              <a:chExt cx="1089848" cy="724993"/>
            </a:xfrm>
          </p:grpSpPr>
          <p:sp>
            <p:nvSpPr>
              <p:cNvPr id="4121" name="Google Shape;4121;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7" name="Google Shape;4127;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28" name="Google Shape;4128;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29" name="Google Shape;4129;p68"/>
            <p:cNvGrpSpPr/>
            <p:nvPr/>
          </p:nvGrpSpPr>
          <p:grpSpPr>
            <a:xfrm>
              <a:off x="3173850" y="3779426"/>
              <a:ext cx="145679" cy="70048"/>
              <a:chOff x="3173850" y="3779426"/>
              <a:chExt cx="145679" cy="70048"/>
            </a:xfrm>
          </p:grpSpPr>
          <p:cxnSp>
            <p:nvCxnSpPr>
              <p:cNvPr id="4130" name="Google Shape;4130;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131" name="Google Shape;4131;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8"/>
            <p:cNvGrpSpPr/>
            <p:nvPr/>
          </p:nvGrpSpPr>
          <p:grpSpPr>
            <a:xfrm>
              <a:off x="2183288" y="4139483"/>
              <a:ext cx="145133" cy="70048"/>
              <a:chOff x="2183288" y="4139483"/>
              <a:chExt cx="145133" cy="70048"/>
            </a:xfrm>
          </p:grpSpPr>
          <p:cxnSp>
            <p:nvCxnSpPr>
              <p:cNvPr id="4133" name="Google Shape;4133;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134" name="Google Shape;4134;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5" name="Google Shape;4135;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6" name="Google Shape;4136;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137" name="Google Shape;4137;p68"/>
            <p:cNvGrpSpPr/>
            <p:nvPr/>
          </p:nvGrpSpPr>
          <p:grpSpPr>
            <a:xfrm>
              <a:off x="2943836" y="4268886"/>
              <a:ext cx="60717" cy="122559"/>
              <a:chOff x="2943836" y="4268886"/>
              <a:chExt cx="60717" cy="122559"/>
            </a:xfrm>
          </p:grpSpPr>
          <p:sp>
            <p:nvSpPr>
              <p:cNvPr id="4138" name="Google Shape;4138;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9" name="Google Shape;4139;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140" name="Google Shape;4140;p68"/>
          <p:cNvGrpSpPr/>
          <p:nvPr/>
        </p:nvGrpSpPr>
        <p:grpSpPr>
          <a:xfrm>
            <a:off x="3409981" y="1496104"/>
            <a:ext cx="1675870" cy="758251"/>
            <a:chOff x="3530532" y="1496185"/>
            <a:chExt cx="1562000" cy="706730"/>
          </a:xfrm>
        </p:grpSpPr>
        <p:cxnSp>
          <p:nvCxnSpPr>
            <p:cNvPr id="4141" name="Google Shape;4141;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142" name="Google Shape;4142;p68"/>
            <p:cNvGrpSpPr/>
            <p:nvPr/>
          </p:nvGrpSpPr>
          <p:grpSpPr>
            <a:xfrm>
              <a:off x="3530532" y="1496185"/>
              <a:ext cx="323430" cy="463587"/>
              <a:chOff x="3530532" y="1496185"/>
              <a:chExt cx="323430" cy="463587"/>
            </a:xfrm>
          </p:grpSpPr>
          <p:grpSp>
            <p:nvGrpSpPr>
              <p:cNvPr id="4143" name="Google Shape;4143;p68"/>
              <p:cNvGrpSpPr/>
              <p:nvPr/>
            </p:nvGrpSpPr>
            <p:grpSpPr>
              <a:xfrm>
                <a:off x="3567462" y="1496185"/>
                <a:ext cx="286500" cy="361376"/>
                <a:chOff x="3567462" y="1496185"/>
                <a:chExt cx="286500" cy="361376"/>
              </a:xfrm>
            </p:grpSpPr>
            <p:cxnSp>
              <p:nvCxnSpPr>
                <p:cNvPr id="4144" name="Google Shape;4144;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45" name="Google Shape;4145;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6" name="Google Shape;4146;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8"/>
            <p:cNvGrpSpPr/>
            <p:nvPr/>
          </p:nvGrpSpPr>
          <p:grpSpPr>
            <a:xfrm>
              <a:off x="3891569" y="1779209"/>
              <a:ext cx="323945" cy="423706"/>
              <a:chOff x="3891569" y="1779209"/>
              <a:chExt cx="323945" cy="423706"/>
            </a:xfrm>
          </p:grpSpPr>
          <p:grpSp>
            <p:nvGrpSpPr>
              <p:cNvPr id="4148" name="Google Shape;4148;p68"/>
              <p:cNvGrpSpPr/>
              <p:nvPr/>
            </p:nvGrpSpPr>
            <p:grpSpPr>
              <a:xfrm>
                <a:off x="3929014" y="1881638"/>
                <a:ext cx="286500" cy="321278"/>
                <a:chOff x="3929014" y="1881638"/>
                <a:chExt cx="286500" cy="321278"/>
              </a:xfrm>
            </p:grpSpPr>
            <p:cxnSp>
              <p:nvCxnSpPr>
                <p:cNvPr id="4149" name="Google Shape;4149;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150" name="Google Shape;4150;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1" name="Google Shape;4151;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8"/>
            <p:cNvGrpSpPr/>
            <p:nvPr/>
          </p:nvGrpSpPr>
          <p:grpSpPr>
            <a:xfrm>
              <a:off x="4252606" y="1496185"/>
              <a:ext cx="324721" cy="463587"/>
              <a:chOff x="4252606" y="1496185"/>
              <a:chExt cx="324721" cy="463587"/>
            </a:xfrm>
          </p:grpSpPr>
          <p:grpSp>
            <p:nvGrpSpPr>
              <p:cNvPr id="4153" name="Google Shape;4153;p68"/>
              <p:cNvGrpSpPr/>
              <p:nvPr/>
            </p:nvGrpSpPr>
            <p:grpSpPr>
              <a:xfrm>
                <a:off x="4290828" y="1496185"/>
                <a:ext cx="286500" cy="361376"/>
                <a:chOff x="4290828" y="1496185"/>
                <a:chExt cx="286500" cy="361376"/>
              </a:xfrm>
            </p:grpSpPr>
            <p:cxnSp>
              <p:nvCxnSpPr>
                <p:cNvPr id="4154" name="Google Shape;4154;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155" name="Google Shape;4155;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6" name="Google Shape;4156;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7" name="Google Shape;4157;p68"/>
            <p:cNvGrpSpPr/>
            <p:nvPr/>
          </p:nvGrpSpPr>
          <p:grpSpPr>
            <a:xfrm>
              <a:off x="4613643" y="1763716"/>
              <a:ext cx="325308" cy="439200"/>
              <a:chOff x="4613643" y="1763716"/>
              <a:chExt cx="325308" cy="439200"/>
            </a:xfrm>
          </p:grpSpPr>
          <p:grpSp>
            <p:nvGrpSpPr>
              <p:cNvPr id="4158" name="Google Shape;4158;p68"/>
              <p:cNvGrpSpPr/>
              <p:nvPr/>
            </p:nvGrpSpPr>
            <p:grpSpPr>
              <a:xfrm>
                <a:off x="4652451" y="1879538"/>
                <a:ext cx="286500" cy="323378"/>
                <a:chOff x="4652451" y="1879538"/>
                <a:chExt cx="286500" cy="323378"/>
              </a:xfrm>
            </p:grpSpPr>
            <p:cxnSp>
              <p:nvCxnSpPr>
                <p:cNvPr id="4159" name="Google Shape;4159;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160" name="Google Shape;4160;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1" name="Google Shape;4161;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2" name="Google Shape;4162;p68"/>
          <p:cNvGrpSpPr/>
          <p:nvPr/>
        </p:nvGrpSpPr>
        <p:grpSpPr>
          <a:xfrm>
            <a:off x="3421841" y="2349730"/>
            <a:ext cx="1652173" cy="391517"/>
            <a:chOff x="3512551" y="2358270"/>
            <a:chExt cx="1597383" cy="378533"/>
          </a:xfrm>
        </p:grpSpPr>
        <p:cxnSp>
          <p:nvCxnSpPr>
            <p:cNvPr id="4163" name="Google Shape;4163;p68"/>
            <p:cNvCxnSpPr>
              <a:stCxn id="4164" idx="6"/>
              <a:endCxn id="416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166" name="Google Shape;4166;p68"/>
            <p:cNvGrpSpPr/>
            <p:nvPr/>
          </p:nvGrpSpPr>
          <p:grpSpPr>
            <a:xfrm>
              <a:off x="3512551" y="2358270"/>
              <a:ext cx="225647" cy="307714"/>
              <a:chOff x="2182679" y="2004714"/>
              <a:chExt cx="792300" cy="1080458"/>
            </a:xfrm>
          </p:grpSpPr>
          <p:cxnSp>
            <p:nvCxnSpPr>
              <p:cNvPr id="4167" name="Google Shape;4167;p68"/>
              <p:cNvCxnSpPr>
                <a:stCxn id="416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64" name="Google Shape;4164;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68"/>
            <p:cNvGrpSpPr/>
            <p:nvPr/>
          </p:nvGrpSpPr>
          <p:grpSpPr>
            <a:xfrm>
              <a:off x="3969644" y="2440153"/>
              <a:ext cx="225853" cy="296651"/>
              <a:chOff x="3775710" y="1729289"/>
              <a:chExt cx="136500" cy="179289"/>
            </a:xfrm>
          </p:grpSpPr>
          <p:cxnSp>
            <p:nvCxnSpPr>
              <p:cNvPr id="4170" name="Google Shape;4170;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171" name="Google Shape;4171;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8"/>
            <p:cNvGrpSpPr/>
            <p:nvPr/>
          </p:nvGrpSpPr>
          <p:grpSpPr>
            <a:xfrm>
              <a:off x="4427051" y="2358270"/>
              <a:ext cx="225647" cy="307714"/>
              <a:chOff x="5393704" y="2004714"/>
              <a:chExt cx="792300" cy="1080458"/>
            </a:xfrm>
          </p:grpSpPr>
          <p:cxnSp>
            <p:nvCxnSpPr>
              <p:cNvPr id="4174" name="Google Shape;4174;p68"/>
              <p:cNvCxnSpPr>
                <a:stCxn id="417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176" name="Google Shape;4176;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8"/>
            <p:cNvGrpSpPr/>
            <p:nvPr/>
          </p:nvGrpSpPr>
          <p:grpSpPr>
            <a:xfrm>
              <a:off x="4884287" y="2440252"/>
              <a:ext cx="225647" cy="296532"/>
              <a:chOff x="6999166" y="2292572"/>
              <a:chExt cx="792300" cy="1041192"/>
            </a:xfrm>
          </p:grpSpPr>
          <p:cxnSp>
            <p:nvCxnSpPr>
              <p:cNvPr id="4178" name="Google Shape;4178;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165" name="Google Shape;4165;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80" name="Google Shape;4180;p68"/>
          <p:cNvGrpSpPr/>
          <p:nvPr/>
        </p:nvGrpSpPr>
        <p:grpSpPr>
          <a:xfrm>
            <a:off x="6842649" y="1185930"/>
            <a:ext cx="1581844" cy="732818"/>
            <a:chOff x="634175" y="2986275"/>
            <a:chExt cx="3147949" cy="1458344"/>
          </a:xfrm>
        </p:grpSpPr>
        <p:cxnSp>
          <p:nvCxnSpPr>
            <p:cNvPr id="4181" name="Google Shape;4181;p68"/>
            <p:cNvCxnSpPr>
              <a:stCxn id="4182" idx="4"/>
              <a:endCxn id="4183" idx="0"/>
            </p:cNvCxnSpPr>
            <p:nvPr/>
          </p:nvCxnSpPr>
          <p:spPr>
            <a:xfrm>
              <a:off x="929975" y="3577875"/>
              <a:ext cx="591600" cy="275100"/>
            </a:xfrm>
            <a:prstGeom prst="straightConnector1">
              <a:avLst/>
            </a:prstGeom>
            <a:noFill/>
            <a:ln cap="flat" cmpd="sng" w="19050">
              <a:solidFill>
                <a:srgbClr val="435D74"/>
              </a:solidFill>
              <a:prstDash val="solid"/>
              <a:round/>
              <a:headEnd len="med" w="med" type="none"/>
              <a:tailEnd len="med" w="med" type="none"/>
            </a:ln>
          </p:spPr>
        </p:cxnSp>
        <p:cxnSp>
          <p:nvCxnSpPr>
            <p:cNvPr id="4184" name="Google Shape;4184;p68"/>
            <p:cNvCxnSpPr>
              <a:stCxn id="4183" idx="0"/>
              <a:endCxn id="418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86" name="Google Shape;4186;p68"/>
            <p:cNvCxnSpPr>
              <a:stCxn id="4185" idx="4"/>
              <a:endCxn id="418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188" name="Google Shape;4188;p68"/>
            <p:cNvCxnSpPr>
              <a:stCxn id="4187" idx="0"/>
              <a:endCxn id="4189" idx="4"/>
            </p:cNvCxnSpPr>
            <p:nvPr/>
          </p:nvCxnSpPr>
          <p:spPr>
            <a:xfrm flipH="1" rot="10800000">
              <a:off x="2894933" y="3577918"/>
              <a:ext cx="591600" cy="275100"/>
            </a:xfrm>
            <a:prstGeom prst="straightConnector1">
              <a:avLst/>
            </a:prstGeom>
            <a:noFill/>
            <a:ln cap="flat" cmpd="sng" w="19050">
              <a:solidFill>
                <a:srgbClr val="435D74"/>
              </a:solidFill>
              <a:prstDash val="solid"/>
              <a:round/>
              <a:headEnd len="med" w="med" type="none"/>
              <a:tailEnd len="med" w="med" type="none"/>
            </a:ln>
          </p:spPr>
        </p:cxnSp>
        <p:sp>
          <p:nvSpPr>
            <p:cNvPr id="4189" name="Google Shape;4189;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5" name="Google Shape;4185;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2" name="Google Shape;4182;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7" name="Google Shape;4187;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183" name="Google Shape;4183;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190" name="Google Shape;4190;p68"/>
          <p:cNvGrpSpPr/>
          <p:nvPr/>
        </p:nvGrpSpPr>
        <p:grpSpPr>
          <a:xfrm>
            <a:off x="3410364" y="2880240"/>
            <a:ext cx="1675128" cy="313674"/>
            <a:chOff x="998425" y="1182125"/>
            <a:chExt cx="1065400" cy="199500"/>
          </a:xfrm>
        </p:grpSpPr>
        <p:sp>
          <p:nvSpPr>
            <p:cNvPr id="4191" name="Google Shape;4191;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6" name="Google Shape;4196;p68"/>
          <p:cNvGrpSpPr/>
          <p:nvPr/>
        </p:nvGrpSpPr>
        <p:grpSpPr>
          <a:xfrm>
            <a:off x="3410363" y="3836206"/>
            <a:ext cx="1675129" cy="525345"/>
            <a:chOff x="5194708" y="3484366"/>
            <a:chExt cx="3148148" cy="987304"/>
          </a:xfrm>
        </p:grpSpPr>
        <p:grpSp>
          <p:nvGrpSpPr>
            <p:cNvPr id="4197" name="Google Shape;4197;p68"/>
            <p:cNvGrpSpPr/>
            <p:nvPr/>
          </p:nvGrpSpPr>
          <p:grpSpPr>
            <a:xfrm>
              <a:off x="7531521" y="3484366"/>
              <a:ext cx="811335" cy="987304"/>
              <a:chOff x="3379425" y="1617275"/>
              <a:chExt cx="1090650" cy="1327200"/>
            </a:xfrm>
          </p:grpSpPr>
          <p:sp>
            <p:nvSpPr>
              <p:cNvPr id="4198" name="Google Shape;4198;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8"/>
            <p:cNvGrpSpPr/>
            <p:nvPr/>
          </p:nvGrpSpPr>
          <p:grpSpPr>
            <a:xfrm>
              <a:off x="6752546" y="3484366"/>
              <a:ext cx="811428" cy="987304"/>
              <a:chOff x="2332275" y="1617275"/>
              <a:chExt cx="1090775" cy="1327200"/>
            </a:xfrm>
          </p:grpSpPr>
          <p:sp>
            <p:nvSpPr>
              <p:cNvPr id="4202" name="Google Shape;4202;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5" name="Google Shape;4205;p68"/>
            <p:cNvGrpSpPr/>
            <p:nvPr/>
          </p:nvGrpSpPr>
          <p:grpSpPr>
            <a:xfrm>
              <a:off x="5973664" y="3484366"/>
              <a:ext cx="811335" cy="987304"/>
              <a:chOff x="1285250" y="1617275"/>
              <a:chExt cx="1090650" cy="1327200"/>
            </a:xfrm>
          </p:grpSpPr>
          <p:sp>
            <p:nvSpPr>
              <p:cNvPr id="4206" name="Google Shape;4206;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8"/>
            <p:cNvGrpSpPr/>
            <p:nvPr/>
          </p:nvGrpSpPr>
          <p:grpSpPr>
            <a:xfrm>
              <a:off x="5194708" y="3484366"/>
              <a:ext cx="811409" cy="987304"/>
              <a:chOff x="238125" y="1617275"/>
              <a:chExt cx="1090750" cy="1327200"/>
            </a:xfrm>
          </p:grpSpPr>
          <p:sp>
            <p:nvSpPr>
              <p:cNvPr id="4210" name="Google Shape;4210;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3" name="Google Shape;4213;p68"/>
          <p:cNvGrpSpPr/>
          <p:nvPr/>
        </p:nvGrpSpPr>
        <p:grpSpPr>
          <a:xfrm>
            <a:off x="6844048" y="2482095"/>
            <a:ext cx="1579046" cy="522230"/>
            <a:chOff x="6853641" y="2534077"/>
            <a:chExt cx="1515545" cy="501229"/>
          </a:xfrm>
        </p:grpSpPr>
        <p:grpSp>
          <p:nvGrpSpPr>
            <p:cNvPr id="4214" name="Google Shape;4214;p68"/>
            <p:cNvGrpSpPr/>
            <p:nvPr/>
          </p:nvGrpSpPr>
          <p:grpSpPr>
            <a:xfrm>
              <a:off x="6853641" y="2618923"/>
              <a:ext cx="1515545" cy="324556"/>
              <a:chOff x="6853641" y="2618923"/>
              <a:chExt cx="1515545" cy="324556"/>
            </a:xfrm>
          </p:grpSpPr>
          <p:sp>
            <p:nvSpPr>
              <p:cNvPr id="4215" name="Google Shape;4215;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0" name="Google Shape;4220;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8"/>
          <p:cNvGrpSpPr/>
          <p:nvPr/>
        </p:nvGrpSpPr>
        <p:grpSpPr>
          <a:xfrm>
            <a:off x="3438940" y="3357136"/>
            <a:ext cx="1617976" cy="346616"/>
            <a:chOff x="1808063" y="4294338"/>
            <a:chExt cx="3370782" cy="721817"/>
          </a:xfrm>
        </p:grpSpPr>
        <p:sp>
          <p:nvSpPr>
            <p:cNvPr id="4226" name="Google Shape;4226;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68"/>
          <p:cNvGrpSpPr/>
          <p:nvPr/>
        </p:nvGrpSpPr>
        <p:grpSpPr>
          <a:xfrm>
            <a:off x="5264936" y="4023886"/>
            <a:ext cx="1417067" cy="350605"/>
            <a:chOff x="4234950" y="2101012"/>
            <a:chExt cx="4219974" cy="1044090"/>
          </a:xfrm>
        </p:grpSpPr>
        <p:sp>
          <p:nvSpPr>
            <p:cNvPr id="4237" name="Google Shape;4237;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3" name="Google Shape;4253;p68"/>
          <p:cNvGrpSpPr/>
          <p:nvPr/>
        </p:nvGrpSpPr>
        <p:grpSpPr>
          <a:xfrm>
            <a:off x="6840408" y="2014643"/>
            <a:ext cx="1586327" cy="371557"/>
            <a:chOff x="1247650" y="2075423"/>
            <a:chExt cx="6648477" cy="1557238"/>
          </a:xfrm>
        </p:grpSpPr>
        <p:sp>
          <p:nvSpPr>
            <p:cNvPr id="4254" name="Google Shape;4254;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68"/>
          <p:cNvGrpSpPr/>
          <p:nvPr/>
        </p:nvGrpSpPr>
        <p:grpSpPr>
          <a:xfrm>
            <a:off x="5271678" y="1167833"/>
            <a:ext cx="1415601" cy="1648533"/>
            <a:chOff x="1839112" y="2209163"/>
            <a:chExt cx="1918159" cy="2233784"/>
          </a:xfrm>
        </p:grpSpPr>
        <p:sp>
          <p:nvSpPr>
            <p:cNvPr id="4261" name="Google Shape;4261;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4" name="Google Shape;4264;p68"/>
            <p:cNvCxnSpPr>
              <a:stCxn id="4261" idx="6"/>
              <a:endCxn id="4262" idx="2"/>
            </p:cNvCxnSpPr>
            <p:nvPr/>
          </p:nvCxnSpPr>
          <p:spPr>
            <a:xfrm>
              <a:off x="2414212" y="2496713"/>
              <a:ext cx="768000" cy="9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65" name="Google Shape;4265;p68"/>
            <p:cNvCxnSpPr>
              <a:stCxn id="4262" idx="4"/>
              <a:endCxn id="426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267" name="Google Shape;4267;p68"/>
            <p:cNvCxnSpPr>
              <a:stCxn id="4266" idx="6"/>
              <a:endCxn id="4263" idx="2"/>
            </p:cNvCxnSpPr>
            <p:nvPr/>
          </p:nvCxnSpPr>
          <p:spPr>
            <a:xfrm>
              <a:off x="2414212" y="3328316"/>
              <a:ext cx="768000" cy="9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268" name="Google Shape;4268;p68"/>
            <p:cNvCxnSpPr>
              <a:stCxn id="4263" idx="4"/>
              <a:endCxn id="426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266" name="Google Shape;4266;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71" name="Google Shape;4271;p68"/>
            <p:cNvCxnSpPr>
              <a:endCxn id="427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272" name="Google Shape;4272;p68"/>
          <p:cNvGrpSpPr/>
          <p:nvPr/>
        </p:nvGrpSpPr>
        <p:grpSpPr>
          <a:xfrm>
            <a:off x="3428944" y="1185917"/>
            <a:ext cx="1637968" cy="154942"/>
            <a:chOff x="238125" y="2506075"/>
            <a:chExt cx="7115411" cy="673075"/>
          </a:xfrm>
        </p:grpSpPr>
        <p:sp>
          <p:nvSpPr>
            <p:cNvPr id="4273" name="Google Shape;4273;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8"/>
          <p:cNvGrpSpPr/>
          <p:nvPr/>
        </p:nvGrpSpPr>
        <p:grpSpPr>
          <a:xfrm>
            <a:off x="1969680" y="1500635"/>
            <a:ext cx="1262932" cy="785408"/>
            <a:chOff x="548861" y="389676"/>
            <a:chExt cx="3843371" cy="2390163"/>
          </a:xfrm>
        </p:grpSpPr>
        <p:cxnSp>
          <p:nvCxnSpPr>
            <p:cNvPr id="4279" name="Google Shape;4279;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0" name="Google Shape;4280;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1" name="Google Shape;4281;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282" name="Google Shape;4282;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283" name="Google Shape;4283;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284" name="Google Shape;4284;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85" name="Google Shape;4285;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286" name="Google Shape;4286;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2" name="Google Shape;4292;p68"/>
          <p:cNvGrpSpPr/>
          <p:nvPr/>
        </p:nvGrpSpPr>
        <p:grpSpPr>
          <a:xfrm>
            <a:off x="757812" y="2607512"/>
            <a:ext cx="1412054" cy="633562"/>
            <a:chOff x="1187400" y="2529299"/>
            <a:chExt cx="6769193" cy="2241903"/>
          </a:xfrm>
        </p:grpSpPr>
        <p:sp>
          <p:nvSpPr>
            <p:cNvPr id="4293" name="Google Shape;4293;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94" name="Google Shape;4294;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5" name="Google Shape;4295;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6" name="Google Shape;4296;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7" name="Google Shape;4297;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8" name="Google Shape;4298;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299" name="Google Shape;4299;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300" name="Google Shape;4300;p68"/>
            <p:cNvCxnSpPr>
              <a:stCxn id="4293" idx="2"/>
              <a:endCxn id="4294" idx="0"/>
            </p:cNvCxnSpPr>
            <p:nvPr/>
          </p:nvCxnSpPr>
          <p:spPr>
            <a:xfrm flipH="1" rot="-5400000">
              <a:off x="5228393" y="2315399"/>
              <a:ext cx="4575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1" name="Google Shape;4301;p68"/>
            <p:cNvCxnSpPr>
              <a:stCxn id="4295" idx="0"/>
              <a:endCxn id="4293" idx="2"/>
            </p:cNvCxnSpPr>
            <p:nvPr/>
          </p:nvCxnSpPr>
          <p:spPr>
            <a:xfrm rot="-5400000">
              <a:off x="3458097" y="2315100"/>
              <a:ext cx="4575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2" name="Google Shape;4302;p68"/>
            <p:cNvCxnSpPr>
              <a:stCxn id="4295" idx="2"/>
              <a:endCxn id="4297" idx="0"/>
            </p:cNvCxnSpPr>
            <p:nvPr/>
          </p:nvCxnSpPr>
          <p:spPr>
            <a:xfrm flipH="1" rot="-5400000">
              <a:off x="2995797" y="3677400"/>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3" name="Google Shape;4303;p68"/>
            <p:cNvCxnSpPr>
              <a:stCxn id="4296" idx="0"/>
              <a:endCxn id="4295" idx="2"/>
            </p:cNvCxnSpPr>
            <p:nvPr/>
          </p:nvCxnSpPr>
          <p:spPr>
            <a:xfrm rot="-5400000">
              <a:off x="2150550" y="3677101"/>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4" name="Google Shape;4304;p68"/>
            <p:cNvCxnSpPr>
              <a:stCxn id="4294" idx="2"/>
              <a:endCxn id="4299" idx="0"/>
            </p:cNvCxnSpPr>
            <p:nvPr/>
          </p:nvCxnSpPr>
          <p:spPr>
            <a:xfrm flipH="1" rot="-5400000">
              <a:off x="6536390" y="3677400"/>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305" name="Google Shape;4305;p68"/>
            <p:cNvCxnSpPr>
              <a:stCxn id="4298" idx="0"/>
              <a:endCxn id="4294" idx="2"/>
            </p:cNvCxnSpPr>
            <p:nvPr/>
          </p:nvCxnSpPr>
          <p:spPr>
            <a:xfrm rot="-5400000">
              <a:off x="5691150" y="3677101"/>
              <a:ext cx="457500" cy="8457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306" name="Google Shape;4306;p68"/>
          <p:cNvGrpSpPr/>
          <p:nvPr/>
        </p:nvGrpSpPr>
        <p:grpSpPr>
          <a:xfrm>
            <a:off x="6844058" y="3100221"/>
            <a:ext cx="1579035" cy="540873"/>
            <a:chOff x="6895650" y="3126697"/>
            <a:chExt cx="1436662" cy="492105"/>
          </a:xfrm>
        </p:grpSpPr>
        <p:sp>
          <p:nvSpPr>
            <p:cNvPr id="4307" name="Google Shape;4307;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2" name="Google Shape;4312;p68"/>
            <p:cNvGrpSpPr/>
            <p:nvPr/>
          </p:nvGrpSpPr>
          <p:grpSpPr>
            <a:xfrm>
              <a:off x="6995957" y="3335810"/>
              <a:ext cx="1230393" cy="71754"/>
              <a:chOff x="6995957" y="3287964"/>
              <a:chExt cx="1230393" cy="71754"/>
            </a:xfrm>
          </p:grpSpPr>
          <p:sp>
            <p:nvSpPr>
              <p:cNvPr id="4313" name="Google Shape;4313;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8" name="Google Shape;4318;p68"/>
          <p:cNvGrpSpPr/>
          <p:nvPr/>
        </p:nvGrpSpPr>
        <p:grpSpPr>
          <a:xfrm>
            <a:off x="6842640" y="3736984"/>
            <a:ext cx="1581862" cy="650625"/>
            <a:chOff x="6777990" y="3710194"/>
            <a:chExt cx="1646915" cy="677382"/>
          </a:xfrm>
        </p:grpSpPr>
        <p:grpSp>
          <p:nvGrpSpPr>
            <p:cNvPr id="4319" name="Google Shape;4319;p68"/>
            <p:cNvGrpSpPr/>
            <p:nvPr/>
          </p:nvGrpSpPr>
          <p:grpSpPr>
            <a:xfrm>
              <a:off x="6777990" y="3874492"/>
              <a:ext cx="411129" cy="513083"/>
              <a:chOff x="6777990" y="3874492"/>
              <a:chExt cx="411129" cy="513083"/>
            </a:xfrm>
          </p:grpSpPr>
          <p:cxnSp>
            <p:nvCxnSpPr>
              <p:cNvPr id="4320" name="Google Shape;4320;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1" name="Google Shape;4321;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68"/>
            <p:cNvGrpSpPr/>
            <p:nvPr/>
          </p:nvGrpSpPr>
          <p:grpSpPr>
            <a:xfrm>
              <a:off x="7188425" y="3710194"/>
              <a:ext cx="411123" cy="520535"/>
              <a:chOff x="7188425" y="3710194"/>
              <a:chExt cx="411123" cy="520535"/>
            </a:xfrm>
          </p:grpSpPr>
          <p:cxnSp>
            <p:nvCxnSpPr>
              <p:cNvPr id="4323" name="Google Shape;4323;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4" name="Google Shape;4324;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68"/>
            <p:cNvGrpSpPr/>
            <p:nvPr/>
          </p:nvGrpSpPr>
          <p:grpSpPr>
            <a:xfrm>
              <a:off x="7603341" y="3874492"/>
              <a:ext cx="411474" cy="513083"/>
              <a:chOff x="7603341" y="3874492"/>
              <a:chExt cx="411474" cy="513083"/>
            </a:xfrm>
          </p:grpSpPr>
          <p:cxnSp>
            <p:nvCxnSpPr>
              <p:cNvPr id="4326" name="Google Shape;4326;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327" name="Google Shape;4327;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68"/>
            <p:cNvGrpSpPr/>
            <p:nvPr/>
          </p:nvGrpSpPr>
          <p:grpSpPr>
            <a:xfrm>
              <a:off x="8013776" y="3722847"/>
              <a:ext cx="411129" cy="507881"/>
              <a:chOff x="8013776" y="3722847"/>
              <a:chExt cx="411129" cy="507881"/>
            </a:xfrm>
          </p:grpSpPr>
          <p:cxnSp>
            <p:nvCxnSpPr>
              <p:cNvPr id="4329" name="Google Shape;4329;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330" name="Google Shape;4330;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1" name="Google Shape;4331;p68"/>
          <p:cNvGrpSpPr/>
          <p:nvPr/>
        </p:nvGrpSpPr>
        <p:grpSpPr>
          <a:xfrm>
            <a:off x="5262155" y="2909824"/>
            <a:ext cx="1421889" cy="1020603"/>
            <a:chOff x="5190863" y="2824811"/>
            <a:chExt cx="1544860" cy="1108869"/>
          </a:xfrm>
        </p:grpSpPr>
        <p:grpSp>
          <p:nvGrpSpPr>
            <p:cNvPr id="4332" name="Google Shape;4332;p68"/>
            <p:cNvGrpSpPr/>
            <p:nvPr/>
          </p:nvGrpSpPr>
          <p:grpSpPr>
            <a:xfrm>
              <a:off x="5938695" y="3176919"/>
              <a:ext cx="685761" cy="404739"/>
              <a:chOff x="5938695" y="3176919"/>
              <a:chExt cx="685761" cy="404739"/>
            </a:xfrm>
          </p:grpSpPr>
          <p:grpSp>
            <p:nvGrpSpPr>
              <p:cNvPr id="4333" name="Google Shape;4333;p68"/>
              <p:cNvGrpSpPr/>
              <p:nvPr/>
            </p:nvGrpSpPr>
            <p:grpSpPr>
              <a:xfrm>
                <a:off x="5938695" y="3176919"/>
                <a:ext cx="685761" cy="404739"/>
                <a:chOff x="5938695" y="3176919"/>
                <a:chExt cx="685761" cy="404739"/>
              </a:xfrm>
            </p:grpSpPr>
            <p:sp>
              <p:nvSpPr>
                <p:cNvPr id="4334" name="Google Shape;4334;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6" name="Google Shape;4336;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68"/>
            <p:cNvGrpSpPr/>
            <p:nvPr/>
          </p:nvGrpSpPr>
          <p:grpSpPr>
            <a:xfrm>
              <a:off x="5305233" y="3176835"/>
              <a:ext cx="685971" cy="404655"/>
              <a:chOff x="5305233" y="3176835"/>
              <a:chExt cx="685971" cy="404655"/>
            </a:xfrm>
          </p:grpSpPr>
          <p:grpSp>
            <p:nvGrpSpPr>
              <p:cNvPr id="4338" name="Google Shape;4338;p68"/>
              <p:cNvGrpSpPr/>
              <p:nvPr/>
            </p:nvGrpSpPr>
            <p:grpSpPr>
              <a:xfrm>
                <a:off x="5305233" y="3176835"/>
                <a:ext cx="685971" cy="404655"/>
                <a:chOff x="5305233" y="3176835"/>
                <a:chExt cx="685971" cy="404655"/>
              </a:xfrm>
            </p:grpSpPr>
            <p:sp>
              <p:nvSpPr>
                <p:cNvPr id="4339" name="Google Shape;4339;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1" name="Google Shape;4341;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2" name="Google Shape;4342;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3" name="Google Shape;4343;p68"/>
            <p:cNvGrpSpPr/>
            <p:nvPr/>
          </p:nvGrpSpPr>
          <p:grpSpPr>
            <a:xfrm>
              <a:off x="5657361" y="2824811"/>
              <a:ext cx="1078361" cy="404655"/>
              <a:chOff x="5657361" y="2824811"/>
              <a:chExt cx="1078361" cy="404655"/>
            </a:xfrm>
          </p:grpSpPr>
          <p:grpSp>
            <p:nvGrpSpPr>
              <p:cNvPr id="4344" name="Google Shape;4344;p68"/>
              <p:cNvGrpSpPr/>
              <p:nvPr/>
            </p:nvGrpSpPr>
            <p:grpSpPr>
              <a:xfrm>
                <a:off x="5657361" y="2824811"/>
                <a:ext cx="1078361" cy="404655"/>
                <a:chOff x="5657361" y="2824811"/>
                <a:chExt cx="1078361" cy="404655"/>
              </a:xfrm>
            </p:grpSpPr>
            <p:grpSp>
              <p:nvGrpSpPr>
                <p:cNvPr id="4345" name="Google Shape;4345;p68"/>
                <p:cNvGrpSpPr/>
                <p:nvPr/>
              </p:nvGrpSpPr>
              <p:grpSpPr>
                <a:xfrm>
                  <a:off x="5938485" y="2824811"/>
                  <a:ext cx="797237" cy="404655"/>
                  <a:chOff x="5938485" y="2824811"/>
                  <a:chExt cx="797237" cy="404655"/>
                </a:xfrm>
              </p:grpSpPr>
              <p:sp>
                <p:nvSpPr>
                  <p:cNvPr id="4346" name="Google Shape;4346;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8" name="Google Shape;4348;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9" name="Google Shape;4349;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68"/>
            <p:cNvGrpSpPr/>
            <p:nvPr/>
          </p:nvGrpSpPr>
          <p:grpSpPr>
            <a:xfrm>
              <a:off x="5190863" y="3528942"/>
              <a:ext cx="1078026" cy="404739"/>
              <a:chOff x="5190863" y="3528942"/>
              <a:chExt cx="1078026" cy="404739"/>
            </a:xfrm>
          </p:grpSpPr>
          <p:sp>
            <p:nvSpPr>
              <p:cNvPr id="4351" name="Google Shape;4351;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2" name="Google Shape;4352;p68"/>
              <p:cNvGrpSpPr/>
              <p:nvPr/>
            </p:nvGrpSpPr>
            <p:grpSpPr>
              <a:xfrm>
                <a:off x="5190863" y="3528942"/>
                <a:ext cx="1078026" cy="404739"/>
                <a:chOff x="5190863" y="3528942"/>
                <a:chExt cx="1078026" cy="404739"/>
              </a:xfrm>
            </p:grpSpPr>
            <p:sp>
              <p:nvSpPr>
                <p:cNvPr id="4353" name="Google Shape;4353;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55" name="Google Shape;4355;p68"/>
          <p:cNvGrpSpPr/>
          <p:nvPr/>
        </p:nvGrpSpPr>
        <p:grpSpPr>
          <a:xfrm>
            <a:off x="728162" y="1474292"/>
            <a:ext cx="1086719" cy="879487"/>
            <a:chOff x="803162" y="1474292"/>
            <a:chExt cx="1086719" cy="879487"/>
          </a:xfrm>
        </p:grpSpPr>
        <p:grpSp>
          <p:nvGrpSpPr>
            <p:cNvPr id="4356" name="Google Shape;4356;p68"/>
            <p:cNvGrpSpPr/>
            <p:nvPr/>
          </p:nvGrpSpPr>
          <p:grpSpPr>
            <a:xfrm>
              <a:off x="803162" y="1625948"/>
              <a:ext cx="445856" cy="576579"/>
              <a:chOff x="803162" y="1625948"/>
              <a:chExt cx="445856" cy="576579"/>
            </a:xfrm>
          </p:grpSpPr>
          <p:sp>
            <p:nvSpPr>
              <p:cNvPr id="4357" name="Google Shape;4357;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8" name="Google Shape;4358;p68"/>
              <p:cNvGrpSpPr/>
              <p:nvPr/>
            </p:nvGrpSpPr>
            <p:grpSpPr>
              <a:xfrm>
                <a:off x="1056023" y="1625948"/>
                <a:ext cx="192995" cy="576579"/>
                <a:chOff x="1056023" y="1625948"/>
                <a:chExt cx="192995" cy="576579"/>
              </a:xfrm>
            </p:grpSpPr>
            <p:sp>
              <p:nvSpPr>
                <p:cNvPr id="4359" name="Google Shape;4359;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4" name="Google Shape;4364;p68"/>
            <p:cNvGrpSpPr/>
            <p:nvPr/>
          </p:nvGrpSpPr>
          <p:grpSpPr>
            <a:xfrm>
              <a:off x="1371406" y="1474292"/>
              <a:ext cx="518475" cy="879487"/>
              <a:chOff x="1398231" y="1474292"/>
              <a:chExt cx="518475" cy="879487"/>
            </a:xfrm>
          </p:grpSpPr>
          <p:grpSp>
            <p:nvGrpSpPr>
              <p:cNvPr id="4365" name="Google Shape;4365;p68"/>
              <p:cNvGrpSpPr/>
              <p:nvPr/>
            </p:nvGrpSpPr>
            <p:grpSpPr>
              <a:xfrm>
                <a:off x="1398231" y="1474292"/>
                <a:ext cx="518475" cy="341643"/>
                <a:chOff x="1398231" y="1474292"/>
                <a:chExt cx="518475" cy="341643"/>
              </a:xfrm>
            </p:grpSpPr>
            <p:sp>
              <p:nvSpPr>
                <p:cNvPr id="4366" name="Google Shape;4366;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7" name="Google Shape;4367;p68"/>
                <p:cNvGrpSpPr/>
                <p:nvPr/>
              </p:nvGrpSpPr>
              <p:grpSpPr>
                <a:xfrm>
                  <a:off x="1616453" y="1474292"/>
                  <a:ext cx="300253" cy="341643"/>
                  <a:chOff x="1616453" y="1475379"/>
                  <a:chExt cx="300253" cy="341643"/>
                </a:xfrm>
              </p:grpSpPr>
              <p:sp>
                <p:nvSpPr>
                  <p:cNvPr id="4368" name="Google Shape;4368;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5" name="Google Shape;4375;p68"/>
                  <p:cNvGrpSpPr/>
                  <p:nvPr/>
                </p:nvGrpSpPr>
                <p:grpSpPr>
                  <a:xfrm>
                    <a:off x="1839639" y="1475379"/>
                    <a:ext cx="77067" cy="341643"/>
                    <a:chOff x="1839639" y="1475379"/>
                    <a:chExt cx="77067" cy="341643"/>
                  </a:xfrm>
                </p:grpSpPr>
                <p:sp>
                  <p:nvSpPr>
                    <p:cNvPr id="4376" name="Google Shape;4376;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378" name="Google Shape;4378;p68"/>
              <p:cNvGrpSpPr/>
              <p:nvPr/>
            </p:nvGrpSpPr>
            <p:grpSpPr>
              <a:xfrm>
                <a:off x="1398451" y="2012951"/>
                <a:ext cx="518255" cy="340828"/>
                <a:chOff x="1398451" y="2012951"/>
                <a:chExt cx="518255" cy="340828"/>
              </a:xfrm>
            </p:grpSpPr>
            <p:sp>
              <p:nvSpPr>
                <p:cNvPr id="4379" name="Google Shape;4379;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0" name="Google Shape;4380;p68"/>
                <p:cNvGrpSpPr/>
                <p:nvPr/>
              </p:nvGrpSpPr>
              <p:grpSpPr>
                <a:xfrm>
                  <a:off x="1616453" y="2012951"/>
                  <a:ext cx="300253" cy="340828"/>
                  <a:chOff x="1616453" y="2013538"/>
                  <a:chExt cx="300253" cy="340828"/>
                </a:xfrm>
              </p:grpSpPr>
              <p:sp>
                <p:nvSpPr>
                  <p:cNvPr id="4381" name="Google Shape;4381;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8" name="Google Shape;4388;p68"/>
                  <p:cNvGrpSpPr/>
                  <p:nvPr/>
                </p:nvGrpSpPr>
                <p:grpSpPr>
                  <a:xfrm>
                    <a:off x="1839639" y="2013538"/>
                    <a:ext cx="77067" cy="340828"/>
                    <a:chOff x="1839639" y="2013538"/>
                    <a:chExt cx="77067" cy="340828"/>
                  </a:xfrm>
                </p:grpSpPr>
                <p:sp>
                  <p:nvSpPr>
                    <p:cNvPr id="4389" name="Google Shape;4389;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391" name="Google Shape;4391;p68"/>
          <p:cNvGrpSpPr/>
          <p:nvPr/>
        </p:nvGrpSpPr>
        <p:grpSpPr>
          <a:xfrm>
            <a:off x="724986" y="3605478"/>
            <a:ext cx="1368681" cy="682918"/>
            <a:chOff x="724986" y="3605478"/>
            <a:chExt cx="1368681" cy="682918"/>
          </a:xfrm>
        </p:grpSpPr>
        <p:grpSp>
          <p:nvGrpSpPr>
            <p:cNvPr id="4392" name="Google Shape;4392;p68"/>
            <p:cNvGrpSpPr/>
            <p:nvPr/>
          </p:nvGrpSpPr>
          <p:grpSpPr>
            <a:xfrm>
              <a:off x="1289102" y="3823629"/>
              <a:ext cx="240442" cy="250435"/>
              <a:chOff x="-165066" y="3843615"/>
              <a:chExt cx="221259" cy="230455"/>
            </a:xfrm>
          </p:grpSpPr>
          <p:sp>
            <p:nvSpPr>
              <p:cNvPr id="4393" name="Google Shape;4393;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68"/>
            <p:cNvGrpSpPr/>
            <p:nvPr/>
          </p:nvGrpSpPr>
          <p:grpSpPr>
            <a:xfrm>
              <a:off x="724986" y="3605478"/>
              <a:ext cx="1368681" cy="682918"/>
              <a:chOff x="724986" y="3605478"/>
              <a:chExt cx="1368681" cy="682918"/>
            </a:xfrm>
          </p:grpSpPr>
          <p:grpSp>
            <p:nvGrpSpPr>
              <p:cNvPr id="4414" name="Google Shape;4414;p68"/>
              <p:cNvGrpSpPr/>
              <p:nvPr/>
            </p:nvGrpSpPr>
            <p:grpSpPr>
              <a:xfrm>
                <a:off x="1498221" y="4047614"/>
                <a:ext cx="529172" cy="240783"/>
                <a:chOff x="1498221" y="4047614"/>
                <a:chExt cx="529172" cy="240783"/>
              </a:xfrm>
            </p:grpSpPr>
            <p:grpSp>
              <p:nvGrpSpPr>
                <p:cNvPr id="4415" name="Google Shape;4415;p68"/>
                <p:cNvGrpSpPr/>
                <p:nvPr/>
              </p:nvGrpSpPr>
              <p:grpSpPr>
                <a:xfrm>
                  <a:off x="1826655" y="4224370"/>
                  <a:ext cx="200738" cy="25631"/>
                  <a:chOff x="1826655" y="4224370"/>
                  <a:chExt cx="200738" cy="25631"/>
                </a:xfrm>
              </p:grpSpPr>
              <p:sp>
                <p:nvSpPr>
                  <p:cNvPr id="4416" name="Google Shape;4416;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8"/>
                <p:cNvGrpSpPr/>
                <p:nvPr/>
              </p:nvGrpSpPr>
              <p:grpSpPr>
                <a:xfrm>
                  <a:off x="1498221" y="4047614"/>
                  <a:ext cx="328444" cy="240783"/>
                  <a:chOff x="1498221" y="4047614"/>
                  <a:chExt cx="328444" cy="240783"/>
                </a:xfrm>
              </p:grpSpPr>
              <p:sp>
                <p:nvSpPr>
                  <p:cNvPr id="4419" name="Google Shape;4419;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0" name="Google Shape;4420;p68"/>
                  <p:cNvGrpSpPr/>
                  <p:nvPr/>
                </p:nvGrpSpPr>
                <p:grpSpPr>
                  <a:xfrm>
                    <a:off x="1498221" y="4047614"/>
                    <a:ext cx="150566" cy="190416"/>
                    <a:chOff x="1498221" y="4047614"/>
                    <a:chExt cx="150566" cy="190416"/>
                  </a:xfrm>
                </p:grpSpPr>
                <p:sp>
                  <p:nvSpPr>
                    <p:cNvPr id="4421" name="Google Shape;4421;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23" name="Google Shape;4423;p68"/>
              <p:cNvGrpSpPr/>
              <p:nvPr/>
            </p:nvGrpSpPr>
            <p:grpSpPr>
              <a:xfrm>
                <a:off x="1560718" y="3800594"/>
                <a:ext cx="532948" cy="302090"/>
                <a:chOff x="1560718" y="3800594"/>
                <a:chExt cx="532948" cy="302090"/>
              </a:xfrm>
            </p:grpSpPr>
            <p:grpSp>
              <p:nvGrpSpPr>
                <p:cNvPr id="4424" name="Google Shape;4424;p68"/>
                <p:cNvGrpSpPr/>
                <p:nvPr/>
              </p:nvGrpSpPr>
              <p:grpSpPr>
                <a:xfrm>
                  <a:off x="1912179" y="3827344"/>
                  <a:ext cx="181487" cy="25631"/>
                  <a:chOff x="1912179" y="3827344"/>
                  <a:chExt cx="181487" cy="25631"/>
                </a:xfrm>
              </p:grpSpPr>
              <p:sp>
                <p:nvSpPr>
                  <p:cNvPr id="4425" name="Google Shape;4425;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7" name="Google Shape;4427;p68"/>
                <p:cNvGrpSpPr/>
                <p:nvPr/>
              </p:nvGrpSpPr>
              <p:grpSpPr>
                <a:xfrm>
                  <a:off x="1912179" y="4044505"/>
                  <a:ext cx="181487" cy="25622"/>
                  <a:chOff x="1912179" y="4044506"/>
                  <a:chExt cx="181487" cy="25622"/>
                </a:xfrm>
              </p:grpSpPr>
              <p:sp>
                <p:nvSpPr>
                  <p:cNvPr id="4428" name="Google Shape;4428;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0" name="Google Shape;4430;p68"/>
                <p:cNvGrpSpPr/>
                <p:nvPr/>
              </p:nvGrpSpPr>
              <p:grpSpPr>
                <a:xfrm>
                  <a:off x="1560718" y="3800594"/>
                  <a:ext cx="351472" cy="302090"/>
                  <a:chOff x="1560718" y="3800594"/>
                  <a:chExt cx="351472" cy="302090"/>
                </a:xfrm>
              </p:grpSpPr>
              <p:grpSp>
                <p:nvGrpSpPr>
                  <p:cNvPr id="4431" name="Google Shape;4431;p68"/>
                  <p:cNvGrpSpPr/>
                  <p:nvPr/>
                </p:nvGrpSpPr>
                <p:grpSpPr>
                  <a:xfrm>
                    <a:off x="1560718" y="3842857"/>
                    <a:ext cx="173586" cy="217131"/>
                    <a:chOff x="1560718" y="3842857"/>
                    <a:chExt cx="173586" cy="217131"/>
                  </a:xfrm>
                </p:grpSpPr>
                <p:sp>
                  <p:nvSpPr>
                    <p:cNvPr id="4432" name="Google Shape;4432;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5" name="Google Shape;4435;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37" name="Google Shape;4437;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68"/>
              <p:cNvGrpSpPr/>
              <p:nvPr/>
            </p:nvGrpSpPr>
            <p:grpSpPr>
              <a:xfrm>
                <a:off x="785350" y="3605478"/>
                <a:ext cx="535311" cy="249245"/>
                <a:chOff x="785350" y="3605478"/>
                <a:chExt cx="535311" cy="249245"/>
              </a:xfrm>
            </p:grpSpPr>
            <p:grpSp>
              <p:nvGrpSpPr>
                <p:cNvPr id="4439" name="Google Shape;4439;p68"/>
                <p:cNvGrpSpPr/>
                <p:nvPr/>
              </p:nvGrpSpPr>
              <p:grpSpPr>
                <a:xfrm>
                  <a:off x="785350" y="3605478"/>
                  <a:ext cx="376191" cy="102736"/>
                  <a:chOff x="785350" y="3605478"/>
                  <a:chExt cx="376191" cy="102736"/>
                </a:xfrm>
              </p:grpSpPr>
              <p:sp>
                <p:nvSpPr>
                  <p:cNvPr id="4440" name="Google Shape;4440;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8"/>
                <p:cNvGrpSpPr/>
                <p:nvPr/>
              </p:nvGrpSpPr>
              <p:grpSpPr>
                <a:xfrm>
                  <a:off x="1161530" y="3655851"/>
                  <a:ext cx="159131" cy="198872"/>
                  <a:chOff x="1161530" y="3655851"/>
                  <a:chExt cx="159131" cy="198872"/>
                </a:xfrm>
              </p:grpSpPr>
              <p:sp>
                <p:nvSpPr>
                  <p:cNvPr id="4444" name="Google Shape;4444;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6" name="Google Shape;4446;p68"/>
              <p:cNvGrpSpPr/>
              <p:nvPr/>
            </p:nvGrpSpPr>
            <p:grpSpPr>
              <a:xfrm>
                <a:off x="785350" y="4047614"/>
                <a:ext cx="535311" cy="240783"/>
                <a:chOff x="785350" y="4047614"/>
                <a:chExt cx="535311" cy="240783"/>
              </a:xfrm>
            </p:grpSpPr>
            <p:grpSp>
              <p:nvGrpSpPr>
                <p:cNvPr id="4447" name="Google Shape;4447;p68"/>
                <p:cNvGrpSpPr/>
                <p:nvPr/>
              </p:nvGrpSpPr>
              <p:grpSpPr>
                <a:xfrm>
                  <a:off x="1161636" y="4047614"/>
                  <a:ext cx="159025" cy="190415"/>
                  <a:chOff x="1161636" y="4047614"/>
                  <a:chExt cx="159025" cy="190415"/>
                </a:xfrm>
              </p:grpSpPr>
              <p:sp>
                <p:nvSpPr>
                  <p:cNvPr id="4448" name="Google Shape;4448;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0" name="Google Shape;4450;p68"/>
                <p:cNvGrpSpPr/>
                <p:nvPr/>
              </p:nvGrpSpPr>
              <p:grpSpPr>
                <a:xfrm>
                  <a:off x="785350" y="4185661"/>
                  <a:ext cx="376191" cy="102736"/>
                  <a:chOff x="785350" y="4185661"/>
                  <a:chExt cx="376191" cy="102736"/>
                </a:xfrm>
              </p:grpSpPr>
              <p:sp>
                <p:nvSpPr>
                  <p:cNvPr id="4451" name="Google Shape;4451;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4" name="Google Shape;4454;p68"/>
              <p:cNvGrpSpPr/>
              <p:nvPr/>
            </p:nvGrpSpPr>
            <p:grpSpPr>
              <a:xfrm>
                <a:off x="1501054" y="3605478"/>
                <a:ext cx="526340" cy="249240"/>
                <a:chOff x="1501054" y="3605478"/>
                <a:chExt cx="526340" cy="249240"/>
              </a:xfrm>
            </p:grpSpPr>
            <p:grpSp>
              <p:nvGrpSpPr>
                <p:cNvPr id="4455" name="Google Shape;4455;p68"/>
                <p:cNvGrpSpPr/>
                <p:nvPr/>
              </p:nvGrpSpPr>
              <p:grpSpPr>
                <a:xfrm>
                  <a:off x="1834208" y="3643867"/>
                  <a:ext cx="193185" cy="25622"/>
                  <a:chOff x="1834208" y="3643867"/>
                  <a:chExt cx="193185" cy="25622"/>
                </a:xfrm>
              </p:grpSpPr>
              <p:sp>
                <p:nvSpPr>
                  <p:cNvPr id="4456" name="Google Shape;4456;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8" name="Google Shape;4458;p68"/>
                <p:cNvGrpSpPr/>
                <p:nvPr/>
              </p:nvGrpSpPr>
              <p:grpSpPr>
                <a:xfrm>
                  <a:off x="1501054" y="3605478"/>
                  <a:ext cx="333165" cy="249240"/>
                  <a:chOff x="1501054" y="3605478"/>
                  <a:chExt cx="333165" cy="249240"/>
                </a:xfrm>
              </p:grpSpPr>
              <p:sp>
                <p:nvSpPr>
                  <p:cNvPr id="4459" name="Google Shape;4459;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0" name="Google Shape;4460;p68"/>
                  <p:cNvGrpSpPr/>
                  <p:nvPr/>
                </p:nvGrpSpPr>
                <p:grpSpPr>
                  <a:xfrm>
                    <a:off x="1501054" y="3655851"/>
                    <a:ext cx="155286" cy="198867"/>
                    <a:chOff x="1501054" y="3655851"/>
                    <a:chExt cx="155286" cy="198867"/>
                  </a:xfrm>
                </p:grpSpPr>
                <p:sp>
                  <p:nvSpPr>
                    <p:cNvPr id="4461" name="Google Shape;4461;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63" name="Google Shape;4463;p68"/>
              <p:cNvGrpSpPr/>
              <p:nvPr/>
            </p:nvGrpSpPr>
            <p:grpSpPr>
              <a:xfrm>
                <a:off x="724986" y="3800594"/>
                <a:ext cx="532950" cy="302090"/>
                <a:chOff x="724986" y="3800594"/>
                <a:chExt cx="532950" cy="302090"/>
              </a:xfrm>
            </p:grpSpPr>
            <p:grpSp>
              <p:nvGrpSpPr>
                <p:cNvPr id="4464" name="Google Shape;4464;p68"/>
                <p:cNvGrpSpPr/>
                <p:nvPr/>
              </p:nvGrpSpPr>
              <p:grpSpPr>
                <a:xfrm>
                  <a:off x="724986" y="4044367"/>
                  <a:ext cx="181314" cy="25626"/>
                  <a:chOff x="724986" y="4044367"/>
                  <a:chExt cx="181314" cy="25626"/>
                </a:xfrm>
              </p:grpSpPr>
              <p:sp>
                <p:nvSpPr>
                  <p:cNvPr id="4465" name="Google Shape;4465;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7" name="Google Shape;4467;p68"/>
                <p:cNvGrpSpPr/>
                <p:nvPr/>
              </p:nvGrpSpPr>
              <p:grpSpPr>
                <a:xfrm>
                  <a:off x="906290" y="3800594"/>
                  <a:ext cx="351646" cy="302090"/>
                  <a:chOff x="906290" y="3800594"/>
                  <a:chExt cx="351646" cy="302090"/>
                </a:xfrm>
              </p:grpSpPr>
              <p:grpSp>
                <p:nvGrpSpPr>
                  <p:cNvPr id="4468" name="Google Shape;4468;p68"/>
                  <p:cNvGrpSpPr/>
                  <p:nvPr/>
                </p:nvGrpSpPr>
                <p:grpSpPr>
                  <a:xfrm>
                    <a:off x="1084172" y="3842857"/>
                    <a:ext cx="173764" cy="217131"/>
                    <a:chOff x="1084172" y="3842857"/>
                    <a:chExt cx="173764" cy="217131"/>
                  </a:xfrm>
                </p:grpSpPr>
                <p:grpSp>
                  <p:nvGrpSpPr>
                    <p:cNvPr id="4469" name="Google Shape;4469;p68"/>
                    <p:cNvGrpSpPr/>
                    <p:nvPr/>
                  </p:nvGrpSpPr>
                  <p:grpSpPr>
                    <a:xfrm>
                      <a:off x="1156862" y="3936509"/>
                      <a:ext cx="101073" cy="25622"/>
                      <a:chOff x="1156862" y="3936509"/>
                      <a:chExt cx="101073" cy="25622"/>
                    </a:xfrm>
                  </p:grpSpPr>
                  <p:sp>
                    <p:nvSpPr>
                      <p:cNvPr id="4470" name="Google Shape;4470;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2" name="Google Shape;4472;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3" name="Google Shape;4473;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68"/>
                <p:cNvGrpSpPr/>
                <p:nvPr/>
              </p:nvGrpSpPr>
              <p:grpSpPr>
                <a:xfrm>
                  <a:off x="724986" y="3830189"/>
                  <a:ext cx="189533" cy="25626"/>
                  <a:chOff x="724986" y="3830189"/>
                  <a:chExt cx="189533" cy="25626"/>
                </a:xfrm>
              </p:grpSpPr>
              <p:sp>
                <p:nvSpPr>
                  <p:cNvPr id="4476" name="Google Shape;4476;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4478" name="Google Shape;4478;p68"/>
          <p:cNvGrpSpPr/>
          <p:nvPr/>
        </p:nvGrpSpPr>
        <p:grpSpPr>
          <a:xfrm>
            <a:off x="2253298" y="2455640"/>
            <a:ext cx="948701" cy="935378"/>
            <a:chOff x="2253298" y="2428317"/>
            <a:chExt cx="948701" cy="935378"/>
          </a:xfrm>
        </p:grpSpPr>
        <p:sp>
          <p:nvSpPr>
            <p:cNvPr id="4479" name="Google Shape;4479;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5" name="Shape 4515"/>
        <p:cNvGrpSpPr/>
        <p:nvPr/>
      </p:nvGrpSpPr>
      <p:grpSpPr>
        <a:xfrm>
          <a:off x="0" y="0"/>
          <a:ext cx="0" cy="0"/>
          <a:chOff x="0" y="0"/>
          <a:chExt cx="0" cy="0"/>
        </a:xfrm>
      </p:grpSpPr>
      <p:grpSp>
        <p:nvGrpSpPr>
          <p:cNvPr id="4516" name="Google Shape;4516;p69"/>
          <p:cNvGrpSpPr/>
          <p:nvPr/>
        </p:nvGrpSpPr>
        <p:grpSpPr>
          <a:xfrm>
            <a:off x="3353582" y="1145627"/>
            <a:ext cx="2363393" cy="1017867"/>
            <a:chOff x="3292400" y="1219146"/>
            <a:chExt cx="2615240" cy="1110239"/>
          </a:xfrm>
        </p:grpSpPr>
        <p:sp>
          <p:nvSpPr>
            <p:cNvPr id="4517" name="Google Shape;4517;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4518" name="Google Shape;4518;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19" name="Google Shape;4519;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4520" name="Google Shape;4520;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4521" name="Google Shape;4521;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4522" name="Google Shape;4522;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4523" name="Google Shape;4523;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4524" name="Google Shape;4524;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4525" name="Google Shape;4525;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4526" name="Google Shape;4526;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4527" name="Google Shape;4527;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28" name="Google Shape;4528;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4529" name="Google Shape;4529;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4530" name="Google Shape;4530;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4531" name="Google Shape;4531;p69"/>
            <p:cNvGrpSpPr/>
            <p:nvPr/>
          </p:nvGrpSpPr>
          <p:grpSpPr>
            <a:xfrm>
              <a:off x="3748438" y="1378608"/>
              <a:ext cx="2159202" cy="903971"/>
              <a:chOff x="1683525" y="2179850"/>
              <a:chExt cx="4519050" cy="2134525"/>
            </a:xfrm>
          </p:grpSpPr>
          <p:sp>
            <p:nvSpPr>
              <p:cNvPr id="4532" name="Google Shape;4532;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3" name="Google Shape;4533;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4" name="Google Shape;4534;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5" name="Google Shape;4535;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6" name="Google Shape;4536;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7" name="Google Shape;4537;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8" name="Google Shape;4538;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39" name="Google Shape;4539;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0" name="Google Shape;4540;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1" name="Google Shape;4541;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2" name="Google Shape;4542;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4543" name="Google Shape;4543;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4544" name="Google Shape;4544;p69"/>
          <p:cNvGraphicFramePr/>
          <p:nvPr/>
        </p:nvGraphicFramePr>
        <p:xfrm>
          <a:off x="5949675" y="2323100"/>
          <a:ext cx="3000000" cy="3000000"/>
        </p:xfrm>
        <a:graphic>
          <a:graphicData uri="http://schemas.openxmlformats.org/drawingml/2006/table">
            <a:tbl>
              <a:tblPr>
                <a:noFill/>
                <a:tableStyleId>{A6F1D111-DF81-4919-B196-2355C11C0685}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4545" name="Google Shape;4545;p69"/>
          <p:cNvGrpSpPr/>
          <p:nvPr/>
        </p:nvGrpSpPr>
        <p:grpSpPr>
          <a:xfrm>
            <a:off x="5926924" y="3381697"/>
            <a:ext cx="2519825" cy="1001454"/>
            <a:chOff x="1906114" y="789980"/>
            <a:chExt cx="1487676" cy="606868"/>
          </a:xfrm>
        </p:grpSpPr>
        <p:cxnSp>
          <p:nvCxnSpPr>
            <p:cNvPr id="4546" name="Google Shape;4546;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47" name="Google Shape;4547;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4548" name="Google Shape;4548;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4549" name="Google Shape;4549;p6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4550" name="Google Shape;4550;p6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4551" name="Google Shape;4551;p6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4552" name="Google Shape;4552;p6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4553" name="Google Shape;4553;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4560" name="Google Shape;4560;p6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4561" name="Google Shape;4561;p6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4562" name="Google Shape;4562;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69"/>
          <p:cNvGrpSpPr/>
          <p:nvPr/>
        </p:nvGrpSpPr>
        <p:grpSpPr>
          <a:xfrm>
            <a:off x="726399" y="1190655"/>
            <a:ext cx="2394370" cy="976502"/>
            <a:chOff x="749309" y="1112739"/>
            <a:chExt cx="2371603" cy="976502"/>
          </a:xfrm>
        </p:grpSpPr>
        <p:sp>
          <p:nvSpPr>
            <p:cNvPr id="4564" name="Google Shape;4564;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596" name="Google Shape;4596;p69"/>
          <p:cNvGraphicFramePr/>
          <p:nvPr/>
        </p:nvGraphicFramePr>
        <p:xfrm>
          <a:off x="5949700" y="1188950"/>
          <a:ext cx="3000000" cy="3000000"/>
        </p:xfrm>
        <a:graphic>
          <a:graphicData uri="http://schemas.openxmlformats.org/drawingml/2006/table">
            <a:tbl>
              <a:tblPr>
                <a:noFill/>
                <a:tableStyleId>{A6F1D111-DF81-4919-B196-2355C11C0685}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597" name="Google Shape;4597;p69"/>
          <p:cNvGraphicFramePr/>
          <p:nvPr/>
        </p:nvGraphicFramePr>
        <p:xfrm>
          <a:off x="3356413" y="2323100"/>
          <a:ext cx="3000000" cy="3000000"/>
        </p:xfrm>
        <a:graphic>
          <a:graphicData uri="http://schemas.openxmlformats.org/drawingml/2006/table">
            <a:tbl>
              <a:tblPr>
                <a:noFill/>
                <a:tableStyleId>{A6F1D111-DF81-4919-B196-2355C11C0685}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598" name="Google Shape;4598;p69"/>
          <p:cNvGrpSpPr/>
          <p:nvPr/>
        </p:nvGrpSpPr>
        <p:grpSpPr>
          <a:xfrm>
            <a:off x="4100342" y="2709743"/>
            <a:ext cx="1517436" cy="74460"/>
            <a:chOff x="3980086" y="2804397"/>
            <a:chExt cx="1227600" cy="66900"/>
          </a:xfrm>
        </p:grpSpPr>
        <p:sp>
          <p:nvSpPr>
            <p:cNvPr id="4599" name="Google Shape;4599;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69"/>
          <p:cNvGrpSpPr/>
          <p:nvPr/>
        </p:nvGrpSpPr>
        <p:grpSpPr>
          <a:xfrm>
            <a:off x="4725406" y="3002330"/>
            <a:ext cx="892956" cy="74460"/>
            <a:chOff x="3980086" y="2804397"/>
            <a:chExt cx="1227600" cy="66900"/>
          </a:xfrm>
        </p:grpSpPr>
        <p:sp>
          <p:nvSpPr>
            <p:cNvPr id="4602" name="Google Shape;4602;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69"/>
          <p:cNvGrpSpPr/>
          <p:nvPr/>
        </p:nvGrpSpPr>
        <p:grpSpPr>
          <a:xfrm>
            <a:off x="3358498" y="3361213"/>
            <a:ext cx="2363244" cy="1005943"/>
            <a:chOff x="3358415" y="3361302"/>
            <a:chExt cx="2363244" cy="1024695"/>
          </a:xfrm>
        </p:grpSpPr>
        <p:grpSp>
          <p:nvGrpSpPr>
            <p:cNvPr id="4605" name="Google Shape;4605;p69"/>
            <p:cNvGrpSpPr/>
            <p:nvPr/>
          </p:nvGrpSpPr>
          <p:grpSpPr>
            <a:xfrm>
              <a:off x="3358415" y="3361302"/>
              <a:ext cx="441300" cy="1024695"/>
              <a:chOff x="3358415" y="3361302"/>
              <a:chExt cx="441300" cy="1024695"/>
            </a:xfrm>
          </p:grpSpPr>
          <p:sp>
            <p:nvSpPr>
              <p:cNvPr id="4606" name="Google Shape;4606;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69"/>
            <p:cNvGrpSpPr/>
            <p:nvPr/>
          </p:nvGrpSpPr>
          <p:grpSpPr>
            <a:xfrm>
              <a:off x="3838901" y="3361302"/>
              <a:ext cx="441300" cy="1024695"/>
              <a:chOff x="3838901" y="3361302"/>
              <a:chExt cx="441300" cy="1024695"/>
            </a:xfrm>
          </p:grpSpPr>
          <p:sp>
            <p:nvSpPr>
              <p:cNvPr id="4613" name="Google Shape;4613;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69"/>
            <p:cNvGrpSpPr/>
            <p:nvPr/>
          </p:nvGrpSpPr>
          <p:grpSpPr>
            <a:xfrm>
              <a:off x="4319387" y="3361302"/>
              <a:ext cx="441300" cy="1024695"/>
              <a:chOff x="4319387" y="3361302"/>
              <a:chExt cx="441300" cy="1024695"/>
            </a:xfrm>
          </p:grpSpPr>
          <p:sp>
            <p:nvSpPr>
              <p:cNvPr id="4620" name="Google Shape;4620;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69"/>
            <p:cNvGrpSpPr/>
            <p:nvPr/>
          </p:nvGrpSpPr>
          <p:grpSpPr>
            <a:xfrm>
              <a:off x="4799873" y="3361302"/>
              <a:ext cx="441300" cy="1024695"/>
              <a:chOff x="4799873" y="3361302"/>
              <a:chExt cx="441300" cy="1024695"/>
            </a:xfrm>
          </p:grpSpPr>
          <p:sp>
            <p:nvSpPr>
              <p:cNvPr id="4627" name="Google Shape;4627;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3" name="Google Shape;4633;p69"/>
            <p:cNvGrpSpPr/>
            <p:nvPr/>
          </p:nvGrpSpPr>
          <p:grpSpPr>
            <a:xfrm>
              <a:off x="5280360" y="3361302"/>
              <a:ext cx="441300" cy="1024695"/>
              <a:chOff x="5280360" y="3361302"/>
              <a:chExt cx="441300" cy="1024695"/>
            </a:xfrm>
          </p:grpSpPr>
          <p:sp>
            <p:nvSpPr>
              <p:cNvPr id="4634" name="Google Shape;4634;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640" name="Google Shape;4640;p69"/>
          <p:cNvGraphicFramePr/>
          <p:nvPr/>
        </p:nvGraphicFramePr>
        <p:xfrm>
          <a:off x="724925" y="2323100"/>
          <a:ext cx="3000000" cy="3000000"/>
        </p:xfrm>
        <a:graphic>
          <a:graphicData uri="http://schemas.openxmlformats.org/drawingml/2006/table">
            <a:tbl>
              <a:tblPr>
                <a:noFill/>
                <a:tableStyleId>{A6F1D111-DF81-4919-B196-2355C11C0685}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641" name="Google Shape;4641;p69"/>
          <p:cNvGrpSpPr/>
          <p:nvPr/>
        </p:nvGrpSpPr>
        <p:grpSpPr>
          <a:xfrm>
            <a:off x="726450" y="3372825"/>
            <a:ext cx="2403614" cy="1005900"/>
            <a:chOff x="726450" y="3372825"/>
            <a:chExt cx="2403614" cy="1005900"/>
          </a:xfrm>
        </p:grpSpPr>
        <p:grpSp>
          <p:nvGrpSpPr>
            <p:cNvPr id="4642" name="Google Shape;4642;p69"/>
            <p:cNvGrpSpPr/>
            <p:nvPr/>
          </p:nvGrpSpPr>
          <p:grpSpPr>
            <a:xfrm>
              <a:off x="726450" y="3696000"/>
              <a:ext cx="2403614" cy="500898"/>
              <a:chOff x="726450" y="3696000"/>
              <a:chExt cx="2403614" cy="500898"/>
            </a:xfrm>
          </p:grpSpPr>
          <p:sp>
            <p:nvSpPr>
              <p:cNvPr id="4643" name="Google Shape;4643;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4" name="Google Shape;4644;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45" name="Google Shape;4645;p69"/>
            <p:cNvGrpSpPr/>
            <p:nvPr/>
          </p:nvGrpSpPr>
          <p:grpSpPr>
            <a:xfrm>
              <a:off x="1348050" y="3372825"/>
              <a:ext cx="1720425" cy="1005900"/>
              <a:chOff x="1348050" y="3372825"/>
              <a:chExt cx="1720425" cy="1005900"/>
            </a:xfrm>
          </p:grpSpPr>
          <p:sp>
            <p:nvSpPr>
              <p:cNvPr id="4646" name="Google Shape;4646;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7" name="Google Shape;4647;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8" name="Google Shape;4648;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49" name="Google Shape;4649;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650" name="Google Shape;4650;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651" name="Google Shape;4651;p69"/>
            <p:cNvGrpSpPr/>
            <p:nvPr/>
          </p:nvGrpSpPr>
          <p:grpSpPr>
            <a:xfrm>
              <a:off x="1455707" y="3731058"/>
              <a:ext cx="1491150" cy="417657"/>
              <a:chOff x="1455707" y="3731058"/>
              <a:chExt cx="1491150" cy="417657"/>
            </a:xfrm>
          </p:grpSpPr>
          <p:grpSp>
            <p:nvGrpSpPr>
              <p:cNvPr id="4652" name="Google Shape;4652;p69"/>
              <p:cNvGrpSpPr/>
              <p:nvPr/>
            </p:nvGrpSpPr>
            <p:grpSpPr>
              <a:xfrm>
                <a:off x="1472938" y="3745828"/>
                <a:ext cx="72126" cy="53788"/>
                <a:chOff x="1472938" y="3745828"/>
                <a:chExt cx="72126" cy="53788"/>
              </a:xfrm>
            </p:grpSpPr>
            <p:sp>
              <p:nvSpPr>
                <p:cNvPr id="4653" name="Google Shape;4653;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5" name="Google Shape;4655;p69"/>
              <p:cNvGrpSpPr/>
              <p:nvPr/>
            </p:nvGrpSpPr>
            <p:grpSpPr>
              <a:xfrm>
                <a:off x="1819181" y="4089633"/>
                <a:ext cx="72126" cy="53788"/>
                <a:chOff x="1819181" y="4089633"/>
                <a:chExt cx="72126" cy="53788"/>
              </a:xfrm>
            </p:grpSpPr>
            <p:sp>
              <p:nvSpPr>
                <p:cNvPr id="4656" name="Google Shape;4656;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8" name="Google Shape;4658;p69"/>
              <p:cNvGrpSpPr/>
              <p:nvPr/>
            </p:nvGrpSpPr>
            <p:grpSpPr>
              <a:xfrm>
                <a:off x="1455707" y="4084171"/>
                <a:ext cx="64321" cy="64544"/>
                <a:chOff x="1455707" y="4084171"/>
                <a:chExt cx="64321" cy="64544"/>
              </a:xfrm>
            </p:grpSpPr>
            <p:sp>
              <p:nvSpPr>
                <p:cNvPr id="4659" name="Google Shape;4659;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1" name="Google Shape;4661;p69"/>
              <p:cNvGrpSpPr/>
              <p:nvPr/>
            </p:nvGrpSpPr>
            <p:grpSpPr>
              <a:xfrm>
                <a:off x="1818610" y="3731058"/>
                <a:ext cx="64321" cy="64544"/>
                <a:chOff x="1818610" y="3731058"/>
                <a:chExt cx="64321" cy="64544"/>
              </a:xfrm>
            </p:grpSpPr>
            <p:sp>
              <p:nvSpPr>
                <p:cNvPr id="4662" name="Google Shape;4662;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4" name="Google Shape;4664;p69"/>
              <p:cNvGrpSpPr/>
              <p:nvPr/>
            </p:nvGrpSpPr>
            <p:grpSpPr>
              <a:xfrm>
                <a:off x="2172491" y="4089633"/>
                <a:ext cx="72126" cy="53788"/>
                <a:chOff x="2172491" y="4089633"/>
                <a:chExt cx="72126" cy="53788"/>
              </a:xfrm>
            </p:grpSpPr>
            <p:sp>
              <p:nvSpPr>
                <p:cNvPr id="4665" name="Google Shape;4665;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9"/>
              <p:cNvGrpSpPr/>
              <p:nvPr/>
            </p:nvGrpSpPr>
            <p:grpSpPr>
              <a:xfrm>
                <a:off x="2171920" y="3731058"/>
                <a:ext cx="64321" cy="64544"/>
                <a:chOff x="2171920" y="3731058"/>
                <a:chExt cx="64321" cy="64544"/>
              </a:xfrm>
            </p:grpSpPr>
            <p:sp>
              <p:nvSpPr>
                <p:cNvPr id="4668" name="Google Shape;4668;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0" name="Google Shape;4670;p69"/>
              <p:cNvGrpSpPr/>
              <p:nvPr/>
            </p:nvGrpSpPr>
            <p:grpSpPr>
              <a:xfrm>
                <a:off x="2874730" y="3745828"/>
                <a:ext cx="72126" cy="53788"/>
                <a:chOff x="2874730" y="3745828"/>
                <a:chExt cx="72126" cy="53788"/>
              </a:xfrm>
            </p:grpSpPr>
            <p:sp>
              <p:nvSpPr>
                <p:cNvPr id="4671" name="Google Shape;4671;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3" name="Google Shape;4673;p69"/>
              <p:cNvGrpSpPr/>
              <p:nvPr/>
            </p:nvGrpSpPr>
            <p:grpSpPr>
              <a:xfrm>
                <a:off x="2878589" y="4081481"/>
                <a:ext cx="64321" cy="64544"/>
                <a:chOff x="2878589" y="4081481"/>
                <a:chExt cx="64321" cy="64544"/>
              </a:xfrm>
            </p:grpSpPr>
            <p:sp>
              <p:nvSpPr>
                <p:cNvPr id="4674" name="Google Shape;4674;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69"/>
              <p:cNvGrpSpPr/>
              <p:nvPr/>
            </p:nvGrpSpPr>
            <p:grpSpPr>
              <a:xfrm>
                <a:off x="2525796" y="4089633"/>
                <a:ext cx="72126" cy="53788"/>
                <a:chOff x="2525796" y="4089633"/>
                <a:chExt cx="72126" cy="53788"/>
              </a:xfrm>
            </p:grpSpPr>
            <p:sp>
              <p:nvSpPr>
                <p:cNvPr id="4677" name="Google Shape;4677;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9" name="Google Shape;4679;p69"/>
              <p:cNvGrpSpPr/>
              <p:nvPr/>
            </p:nvGrpSpPr>
            <p:grpSpPr>
              <a:xfrm>
                <a:off x="2525225" y="3731058"/>
                <a:ext cx="64321" cy="64544"/>
                <a:chOff x="2525225" y="3731058"/>
                <a:chExt cx="64321" cy="64544"/>
              </a:xfrm>
            </p:grpSpPr>
            <p:sp>
              <p:nvSpPr>
                <p:cNvPr id="4680" name="Google Shape;4680;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5" name="Shape 4685"/>
        <p:cNvGrpSpPr/>
        <p:nvPr/>
      </p:nvGrpSpPr>
      <p:grpSpPr>
        <a:xfrm>
          <a:off x="0" y="0"/>
          <a:ext cx="0" cy="0"/>
          <a:chOff x="0" y="0"/>
          <a:chExt cx="0" cy="0"/>
        </a:xfrm>
      </p:grpSpPr>
      <p:grpSp>
        <p:nvGrpSpPr>
          <p:cNvPr id="4686" name="Google Shape;4686;p70"/>
          <p:cNvGrpSpPr/>
          <p:nvPr/>
        </p:nvGrpSpPr>
        <p:grpSpPr>
          <a:xfrm>
            <a:off x="732428" y="1171356"/>
            <a:ext cx="845921" cy="690752"/>
            <a:chOff x="732428" y="1198513"/>
            <a:chExt cx="845921" cy="690752"/>
          </a:xfrm>
        </p:grpSpPr>
        <p:grpSp>
          <p:nvGrpSpPr>
            <p:cNvPr id="4687" name="Google Shape;4687;p70"/>
            <p:cNvGrpSpPr/>
            <p:nvPr/>
          </p:nvGrpSpPr>
          <p:grpSpPr>
            <a:xfrm>
              <a:off x="823030" y="1198513"/>
              <a:ext cx="755319" cy="690752"/>
              <a:chOff x="823030" y="1198513"/>
              <a:chExt cx="755319" cy="690752"/>
            </a:xfrm>
          </p:grpSpPr>
          <p:sp>
            <p:nvSpPr>
              <p:cNvPr id="4688" name="Google Shape;4688;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0" name="Google Shape;4690;p70"/>
            <p:cNvGrpSpPr/>
            <p:nvPr/>
          </p:nvGrpSpPr>
          <p:grpSpPr>
            <a:xfrm>
              <a:off x="732428" y="1239937"/>
              <a:ext cx="739912" cy="607886"/>
              <a:chOff x="732428" y="1239937"/>
              <a:chExt cx="739912" cy="607886"/>
            </a:xfrm>
          </p:grpSpPr>
          <p:sp>
            <p:nvSpPr>
              <p:cNvPr id="4691" name="Google Shape;4691;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3" name="Google Shape;4693;p70"/>
            <p:cNvGrpSpPr/>
            <p:nvPr/>
          </p:nvGrpSpPr>
          <p:grpSpPr>
            <a:xfrm>
              <a:off x="732428" y="1277018"/>
              <a:ext cx="702832" cy="533758"/>
              <a:chOff x="732428" y="1277018"/>
              <a:chExt cx="702832" cy="533758"/>
            </a:xfrm>
          </p:grpSpPr>
          <p:sp>
            <p:nvSpPr>
              <p:cNvPr id="4694" name="Google Shape;4694;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70"/>
            <p:cNvGrpSpPr/>
            <p:nvPr/>
          </p:nvGrpSpPr>
          <p:grpSpPr>
            <a:xfrm>
              <a:off x="931170" y="1306653"/>
              <a:ext cx="647179" cy="474455"/>
              <a:chOff x="931170" y="1306653"/>
              <a:chExt cx="647179" cy="474455"/>
            </a:xfrm>
          </p:grpSpPr>
          <p:sp>
            <p:nvSpPr>
              <p:cNvPr id="4697" name="Google Shape;4697;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9" name="Google Shape;4699;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70"/>
          <p:cNvGrpSpPr/>
          <p:nvPr/>
        </p:nvGrpSpPr>
        <p:grpSpPr>
          <a:xfrm>
            <a:off x="3964037" y="1171363"/>
            <a:ext cx="634656" cy="699982"/>
            <a:chOff x="5985650" y="2860025"/>
            <a:chExt cx="1396075" cy="1539775"/>
          </a:xfrm>
        </p:grpSpPr>
        <p:sp>
          <p:nvSpPr>
            <p:cNvPr id="4701" name="Google Shape;4701;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3" name="Google Shape;4733;p70"/>
          <p:cNvGrpSpPr/>
          <p:nvPr/>
        </p:nvGrpSpPr>
        <p:grpSpPr>
          <a:xfrm>
            <a:off x="4719687" y="1171356"/>
            <a:ext cx="725845" cy="699975"/>
            <a:chOff x="4249973" y="1201875"/>
            <a:chExt cx="1958568" cy="1888762"/>
          </a:xfrm>
        </p:grpSpPr>
        <p:sp>
          <p:nvSpPr>
            <p:cNvPr id="4734" name="Google Shape;4734;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5" name="Google Shape;4735;p70"/>
            <p:cNvGrpSpPr/>
            <p:nvPr/>
          </p:nvGrpSpPr>
          <p:grpSpPr>
            <a:xfrm>
              <a:off x="5853086" y="1789142"/>
              <a:ext cx="355454" cy="1048099"/>
              <a:chOff x="5576108" y="2016725"/>
              <a:chExt cx="565200" cy="1666560"/>
            </a:xfrm>
          </p:grpSpPr>
          <p:sp>
            <p:nvSpPr>
              <p:cNvPr id="4736" name="Google Shape;4736;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37" name="Google Shape;4737;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8" name="Google Shape;4738;p70"/>
            <p:cNvGrpSpPr/>
            <p:nvPr/>
          </p:nvGrpSpPr>
          <p:grpSpPr>
            <a:xfrm>
              <a:off x="4869455" y="2691676"/>
              <a:ext cx="1013897" cy="398961"/>
              <a:chOff x="4012057" y="3451825"/>
              <a:chExt cx="1612175" cy="634379"/>
            </a:xfrm>
          </p:grpSpPr>
          <p:sp>
            <p:nvSpPr>
              <p:cNvPr id="4739" name="Google Shape;4739;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0" name="Google Shape;4740;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70"/>
            <p:cNvGrpSpPr/>
            <p:nvPr/>
          </p:nvGrpSpPr>
          <p:grpSpPr>
            <a:xfrm>
              <a:off x="4276937" y="2155961"/>
              <a:ext cx="651965" cy="891358"/>
              <a:chOff x="3069908" y="2599997"/>
              <a:chExt cx="1036675" cy="1417328"/>
            </a:xfrm>
          </p:grpSpPr>
          <p:sp>
            <p:nvSpPr>
              <p:cNvPr id="4742" name="Google Shape;4742;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3" name="Google Shape;4743;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70"/>
            <p:cNvGrpSpPr/>
            <p:nvPr/>
          </p:nvGrpSpPr>
          <p:grpSpPr>
            <a:xfrm>
              <a:off x="5054918" y="1201875"/>
              <a:ext cx="999548" cy="602711"/>
              <a:chOff x="4306958" y="1082925"/>
              <a:chExt cx="1589359" cy="958358"/>
            </a:xfrm>
          </p:grpSpPr>
          <p:sp>
            <p:nvSpPr>
              <p:cNvPr id="4745" name="Google Shape;4745;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6" name="Google Shape;4746;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7" name="Google Shape;4747;p70"/>
            <p:cNvGrpSpPr/>
            <p:nvPr/>
          </p:nvGrpSpPr>
          <p:grpSpPr>
            <a:xfrm>
              <a:off x="4249973" y="1303451"/>
              <a:ext cx="799317" cy="841334"/>
              <a:chOff x="3027033" y="1244439"/>
              <a:chExt cx="1270977" cy="1337786"/>
            </a:xfrm>
          </p:grpSpPr>
          <p:sp>
            <p:nvSpPr>
              <p:cNvPr id="4748" name="Google Shape;4748;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749" name="Google Shape;4749;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0" name="Google Shape;4750;p70"/>
          <p:cNvGrpSpPr/>
          <p:nvPr/>
        </p:nvGrpSpPr>
        <p:grpSpPr>
          <a:xfrm>
            <a:off x="4072551" y="2058137"/>
            <a:ext cx="750769" cy="683784"/>
            <a:chOff x="4204684" y="2104422"/>
            <a:chExt cx="699822" cy="637382"/>
          </a:xfrm>
        </p:grpSpPr>
        <p:grpSp>
          <p:nvGrpSpPr>
            <p:cNvPr id="4751" name="Google Shape;4751;p70"/>
            <p:cNvGrpSpPr/>
            <p:nvPr/>
          </p:nvGrpSpPr>
          <p:grpSpPr>
            <a:xfrm>
              <a:off x="4204684" y="2430067"/>
              <a:ext cx="342957" cy="311738"/>
              <a:chOff x="4204684" y="2430067"/>
              <a:chExt cx="342957" cy="311738"/>
            </a:xfrm>
          </p:grpSpPr>
          <p:sp>
            <p:nvSpPr>
              <p:cNvPr id="4752" name="Google Shape;4752;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70"/>
            <p:cNvGrpSpPr/>
            <p:nvPr/>
          </p:nvGrpSpPr>
          <p:grpSpPr>
            <a:xfrm>
              <a:off x="4561586" y="2430067"/>
              <a:ext cx="342920" cy="311738"/>
              <a:chOff x="4561586" y="2430067"/>
              <a:chExt cx="342920" cy="311738"/>
            </a:xfrm>
          </p:grpSpPr>
          <p:sp>
            <p:nvSpPr>
              <p:cNvPr id="4755" name="Google Shape;4755;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0"/>
            <p:cNvGrpSpPr/>
            <p:nvPr/>
          </p:nvGrpSpPr>
          <p:grpSpPr>
            <a:xfrm>
              <a:off x="4561586" y="2104422"/>
              <a:ext cx="342920" cy="311738"/>
              <a:chOff x="4561586" y="2104422"/>
              <a:chExt cx="342920" cy="311738"/>
            </a:xfrm>
          </p:grpSpPr>
          <p:sp>
            <p:nvSpPr>
              <p:cNvPr id="4758" name="Google Shape;4758;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70"/>
            <p:cNvGrpSpPr/>
            <p:nvPr/>
          </p:nvGrpSpPr>
          <p:grpSpPr>
            <a:xfrm>
              <a:off x="4204684" y="2104422"/>
              <a:ext cx="342957" cy="311664"/>
              <a:chOff x="4204684" y="2104422"/>
              <a:chExt cx="342957" cy="311664"/>
            </a:xfrm>
          </p:grpSpPr>
          <p:sp>
            <p:nvSpPr>
              <p:cNvPr id="4761" name="Google Shape;4761;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63" name="Google Shape;4763;p70"/>
          <p:cNvGrpSpPr/>
          <p:nvPr/>
        </p:nvGrpSpPr>
        <p:grpSpPr>
          <a:xfrm>
            <a:off x="5536984" y="1171351"/>
            <a:ext cx="660591" cy="688867"/>
            <a:chOff x="5830645" y="1267368"/>
            <a:chExt cx="530340" cy="553040"/>
          </a:xfrm>
        </p:grpSpPr>
        <p:sp>
          <p:nvSpPr>
            <p:cNvPr id="4764" name="Google Shape;4764;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5" name="Google Shape;4765;p70"/>
            <p:cNvGrpSpPr/>
            <p:nvPr/>
          </p:nvGrpSpPr>
          <p:grpSpPr>
            <a:xfrm>
              <a:off x="5830645" y="1267368"/>
              <a:ext cx="259743" cy="269909"/>
              <a:chOff x="5830645" y="1267368"/>
              <a:chExt cx="259743" cy="269909"/>
            </a:xfrm>
          </p:grpSpPr>
          <p:sp>
            <p:nvSpPr>
              <p:cNvPr id="4766" name="Google Shape;4766;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70"/>
            <p:cNvGrpSpPr/>
            <p:nvPr/>
          </p:nvGrpSpPr>
          <p:grpSpPr>
            <a:xfrm>
              <a:off x="6101293" y="1267368"/>
              <a:ext cx="259692" cy="269909"/>
              <a:chOff x="6101293" y="1267368"/>
              <a:chExt cx="259692" cy="269909"/>
            </a:xfrm>
          </p:grpSpPr>
          <p:sp>
            <p:nvSpPr>
              <p:cNvPr id="4769" name="Google Shape;4769;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1" name="Google Shape;4771;p70"/>
            <p:cNvGrpSpPr/>
            <p:nvPr/>
          </p:nvGrpSpPr>
          <p:grpSpPr>
            <a:xfrm>
              <a:off x="5830645" y="1550500"/>
              <a:ext cx="259692" cy="269909"/>
              <a:chOff x="5830645" y="1550500"/>
              <a:chExt cx="259692" cy="269909"/>
            </a:xfrm>
          </p:grpSpPr>
          <p:sp>
            <p:nvSpPr>
              <p:cNvPr id="4772" name="Google Shape;4772;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70"/>
            <p:cNvGrpSpPr/>
            <p:nvPr/>
          </p:nvGrpSpPr>
          <p:grpSpPr>
            <a:xfrm>
              <a:off x="6101293" y="1550500"/>
              <a:ext cx="259692" cy="269909"/>
              <a:chOff x="6101293" y="1550500"/>
              <a:chExt cx="259692" cy="269909"/>
            </a:xfrm>
          </p:grpSpPr>
          <p:sp>
            <p:nvSpPr>
              <p:cNvPr id="4775" name="Google Shape;4775;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77" name="Google Shape;4777;p70"/>
          <p:cNvGrpSpPr/>
          <p:nvPr/>
        </p:nvGrpSpPr>
        <p:grpSpPr>
          <a:xfrm>
            <a:off x="739138" y="2061810"/>
            <a:ext cx="697154" cy="679574"/>
            <a:chOff x="2679875" y="2361475"/>
            <a:chExt cx="780425" cy="760575"/>
          </a:xfrm>
        </p:grpSpPr>
        <p:sp>
          <p:nvSpPr>
            <p:cNvPr id="4778" name="Google Shape;4778;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4" name="Google Shape;4784;p70"/>
          <p:cNvGrpSpPr/>
          <p:nvPr/>
        </p:nvGrpSpPr>
        <p:grpSpPr>
          <a:xfrm>
            <a:off x="3138297" y="1171402"/>
            <a:ext cx="735829" cy="684547"/>
            <a:chOff x="3351965" y="1148808"/>
            <a:chExt cx="750770" cy="698375"/>
          </a:xfrm>
        </p:grpSpPr>
        <p:grpSp>
          <p:nvGrpSpPr>
            <p:cNvPr id="4785" name="Google Shape;4785;p70"/>
            <p:cNvGrpSpPr/>
            <p:nvPr/>
          </p:nvGrpSpPr>
          <p:grpSpPr>
            <a:xfrm>
              <a:off x="3586796" y="1148808"/>
              <a:ext cx="294857" cy="286830"/>
              <a:chOff x="3750225" y="1774000"/>
              <a:chExt cx="149575" cy="145525"/>
            </a:xfrm>
          </p:grpSpPr>
          <p:sp>
            <p:nvSpPr>
              <p:cNvPr id="4786" name="Google Shape;4786;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8" name="Google Shape;4788;p70"/>
            <p:cNvGrpSpPr/>
            <p:nvPr/>
          </p:nvGrpSpPr>
          <p:grpSpPr>
            <a:xfrm>
              <a:off x="3779245" y="1375768"/>
              <a:ext cx="323490" cy="286978"/>
              <a:chOff x="3847850" y="1889150"/>
              <a:chExt cx="164100" cy="145600"/>
            </a:xfrm>
          </p:grpSpPr>
          <p:sp>
            <p:nvSpPr>
              <p:cNvPr id="4789" name="Google Shape;4789;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1" name="Google Shape;4791;p70"/>
            <p:cNvGrpSpPr/>
            <p:nvPr/>
          </p:nvGrpSpPr>
          <p:grpSpPr>
            <a:xfrm>
              <a:off x="3351965" y="1330435"/>
              <a:ext cx="295449" cy="285401"/>
              <a:chOff x="3631100" y="1866150"/>
              <a:chExt cx="149875" cy="144800"/>
            </a:xfrm>
          </p:grpSpPr>
          <p:sp>
            <p:nvSpPr>
              <p:cNvPr id="4792" name="Google Shape;4792;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4" name="Google Shape;4794;p70"/>
            <p:cNvGrpSpPr/>
            <p:nvPr/>
          </p:nvGrpSpPr>
          <p:grpSpPr>
            <a:xfrm>
              <a:off x="3548208" y="1560352"/>
              <a:ext cx="294808" cy="286830"/>
              <a:chOff x="3730650" y="1982800"/>
              <a:chExt cx="149550" cy="145525"/>
            </a:xfrm>
          </p:grpSpPr>
          <p:sp>
            <p:nvSpPr>
              <p:cNvPr id="4795" name="Google Shape;4795;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97" name="Google Shape;4797;p70"/>
          <p:cNvGrpSpPr/>
          <p:nvPr/>
        </p:nvGrpSpPr>
        <p:grpSpPr>
          <a:xfrm>
            <a:off x="7639949" y="1171356"/>
            <a:ext cx="804565" cy="677795"/>
            <a:chOff x="7636443" y="1204988"/>
            <a:chExt cx="804565" cy="677795"/>
          </a:xfrm>
        </p:grpSpPr>
        <p:grpSp>
          <p:nvGrpSpPr>
            <p:cNvPr id="4798" name="Google Shape;4798;p70"/>
            <p:cNvGrpSpPr/>
            <p:nvPr/>
          </p:nvGrpSpPr>
          <p:grpSpPr>
            <a:xfrm>
              <a:off x="7636443" y="1509705"/>
              <a:ext cx="804565" cy="373078"/>
              <a:chOff x="7636443" y="1509705"/>
              <a:chExt cx="804565" cy="373078"/>
            </a:xfrm>
          </p:grpSpPr>
          <p:sp>
            <p:nvSpPr>
              <p:cNvPr id="4799" name="Google Shape;4799;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1" name="Google Shape;4801;p70"/>
            <p:cNvGrpSpPr/>
            <p:nvPr/>
          </p:nvGrpSpPr>
          <p:grpSpPr>
            <a:xfrm>
              <a:off x="7636443" y="1408133"/>
              <a:ext cx="804565" cy="373078"/>
              <a:chOff x="7636443" y="1408133"/>
              <a:chExt cx="804565" cy="373078"/>
            </a:xfrm>
          </p:grpSpPr>
          <p:sp>
            <p:nvSpPr>
              <p:cNvPr id="4802" name="Google Shape;4802;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70"/>
            <p:cNvGrpSpPr/>
            <p:nvPr/>
          </p:nvGrpSpPr>
          <p:grpSpPr>
            <a:xfrm>
              <a:off x="7636443" y="1306560"/>
              <a:ext cx="804565" cy="373078"/>
              <a:chOff x="7636443" y="1306560"/>
              <a:chExt cx="804565" cy="373078"/>
            </a:xfrm>
          </p:grpSpPr>
          <p:sp>
            <p:nvSpPr>
              <p:cNvPr id="4805" name="Google Shape;4805;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7" name="Google Shape;4807;p70"/>
            <p:cNvGrpSpPr/>
            <p:nvPr/>
          </p:nvGrpSpPr>
          <p:grpSpPr>
            <a:xfrm>
              <a:off x="7636443" y="1204988"/>
              <a:ext cx="804565" cy="373078"/>
              <a:chOff x="7636443" y="1204988"/>
              <a:chExt cx="804565" cy="373078"/>
            </a:xfrm>
          </p:grpSpPr>
          <p:sp>
            <p:nvSpPr>
              <p:cNvPr id="4808" name="Google Shape;4808;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0" name="Google Shape;4810;p70"/>
          <p:cNvGrpSpPr/>
          <p:nvPr/>
        </p:nvGrpSpPr>
        <p:grpSpPr>
          <a:xfrm>
            <a:off x="4978796" y="2078771"/>
            <a:ext cx="661339" cy="661188"/>
            <a:chOff x="3990000" y="975400"/>
            <a:chExt cx="3934200" cy="3933300"/>
          </a:xfrm>
        </p:grpSpPr>
        <p:sp>
          <p:nvSpPr>
            <p:cNvPr id="4811" name="Google Shape;4811;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5" name="Google Shape;4815;p70"/>
          <p:cNvGrpSpPr/>
          <p:nvPr/>
        </p:nvGrpSpPr>
        <p:grpSpPr>
          <a:xfrm>
            <a:off x="6622444" y="2057409"/>
            <a:ext cx="868881" cy="684241"/>
            <a:chOff x="6598259" y="2078634"/>
            <a:chExt cx="868881" cy="684241"/>
          </a:xfrm>
        </p:grpSpPr>
        <p:sp>
          <p:nvSpPr>
            <p:cNvPr id="4816" name="Google Shape;4816;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2" name="Google Shape;4822;p70"/>
            <p:cNvGrpSpPr/>
            <p:nvPr/>
          </p:nvGrpSpPr>
          <p:grpSpPr>
            <a:xfrm>
              <a:off x="6808175" y="2078634"/>
              <a:ext cx="452229" cy="684241"/>
              <a:chOff x="6808175" y="2078634"/>
              <a:chExt cx="452229" cy="684241"/>
            </a:xfrm>
          </p:grpSpPr>
          <p:sp>
            <p:nvSpPr>
              <p:cNvPr id="4823" name="Google Shape;4823;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9" name="Google Shape;4829;p70"/>
              <p:cNvGrpSpPr/>
              <p:nvPr/>
            </p:nvGrpSpPr>
            <p:grpSpPr>
              <a:xfrm>
                <a:off x="6821586" y="2078634"/>
                <a:ext cx="426871" cy="684241"/>
                <a:chOff x="6821586" y="2078634"/>
                <a:chExt cx="426871" cy="684241"/>
              </a:xfrm>
            </p:grpSpPr>
            <p:grpSp>
              <p:nvGrpSpPr>
                <p:cNvPr id="4830" name="Google Shape;4830;p70"/>
                <p:cNvGrpSpPr/>
                <p:nvPr/>
              </p:nvGrpSpPr>
              <p:grpSpPr>
                <a:xfrm>
                  <a:off x="6821586" y="2078634"/>
                  <a:ext cx="426871" cy="684241"/>
                  <a:chOff x="6821586" y="2078634"/>
                  <a:chExt cx="426871" cy="684241"/>
                </a:xfrm>
              </p:grpSpPr>
              <p:sp>
                <p:nvSpPr>
                  <p:cNvPr id="4831" name="Google Shape;4831;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0" name="Google Shape;4850;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56" name="Google Shape;4856;p70"/>
          <p:cNvGrpSpPr/>
          <p:nvPr/>
        </p:nvGrpSpPr>
        <p:grpSpPr>
          <a:xfrm>
            <a:off x="5795610" y="2063018"/>
            <a:ext cx="671358" cy="671358"/>
            <a:chOff x="6535625" y="760425"/>
            <a:chExt cx="1665900" cy="1665900"/>
          </a:xfrm>
        </p:grpSpPr>
        <p:sp>
          <p:nvSpPr>
            <p:cNvPr id="4857" name="Google Shape;4857;p7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70"/>
          <p:cNvGrpSpPr/>
          <p:nvPr/>
        </p:nvGrpSpPr>
        <p:grpSpPr>
          <a:xfrm>
            <a:off x="732427" y="3731418"/>
            <a:ext cx="1340789" cy="640830"/>
            <a:chOff x="238125" y="1151100"/>
            <a:chExt cx="7139450" cy="3412300"/>
          </a:xfrm>
        </p:grpSpPr>
        <p:sp>
          <p:nvSpPr>
            <p:cNvPr id="4862" name="Google Shape;4862;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4" name="Google Shape;4874;p70"/>
          <p:cNvGrpSpPr/>
          <p:nvPr/>
        </p:nvGrpSpPr>
        <p:grpSpPr>
          <a:xfrm>
            <a:off x="5599650" y="2934699"/>
            <a:ext cx="985357" cy="585764"/>
            <a:chOff x="5145061" y="2881789"/>
            <a:chExt cx="1107641" cy="658458"/>
          </a:xfrm>
        </p:grpSpPr>
        <p:grpSp>
          <p:nvGrpSpPr>
            <p:cNvPr id="4875" name="Google Shape;4875;p70"/>
            <p:cNvGrpSpPr/>
            <p:nvPr/>
          </p:nvGrpSpPr>
          <p:grpSpPr>
            <a:xfrm>
              <a:off x="5722989" y="3244587"/>
              <a:ext cx="529713" cy="295659"/>
              <a:chOff x="5722989" y="3244587"/>
              <a:chExt cx="529713" cy="295659"/>
            </a:xfrm>
          </p:grpSpPr>
          <p:sp>
            <p:nvSpPr>
              <p:cNvPr id="4876" name="Google Shape;4876;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77" name="Google Shape;4877;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78" name="Google Shape;4878;p70"/>
            <p:cNvGrpSpPr/>
            <p:nvPr/>
          </p:nvGrpSpPr>
          <p:grpSpPr>
            <a:xfrm>
              <a:off x="5145061" y="3244587"/>
              <a:ext cx="536807" cy="295659"/>
              <a:chOff x="5145061" y="3244587"/>
              <a:chExt cx="536807" cy="295659"/>
            </a:xfrm>
          </p:grpSpPr>
          <p:sp>
            <p:nvSpPr>
              <p:cNvPr id="4879" name="Google Shape;4879;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0" name="Google Shape;4880;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1" name="Google Shape;4881;p70"/>
            <p:cNvGrpSpPr/>
            <p:nvPr/>
          </p:nvGrpSpPr>
          <p:grpSpPr>
            <a:xfrm>
              <a:off x="5341327" y="2898245"/>
              <a:ext cx="532309" cy="614891"/>
              <a:chOff x="5341327" y="2898245"/>
              <a:chExt cx="532309" cy="614891"/>
            </a:xfrm>
          </p:grpSpPr>
          <p:sp>
            <p:nvSpPr>
              <p:cNvPr id="4882" name="Google Shape;4882;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3" name="Google Shape;4883;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884" name="Google Shape;4884;p70"/>
            <p:cNvGrpSpPr/>
            <p:nvPr/>
          </p:nvGrpSpPr>
          <p:grpSpPr>
            <a:xfrm>
              <a:off x="5532290" y="2881789"/>
              <a:ext cx="620516" cy="305456"/>
              <a:chOff x="5532290" y="2881789"/>
              <a:chExt cx="620516" cy="305456"/>
            </a:xfrm>
          </p:grpSpPr>
          <p:sp>
            <p:nvSpPr>
              <p:cNvPr id="4885" name="Google Shape;4885;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886" name="Google Shape;4886;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887" name="Google Shape;4887;p70"/>
          <p:cNvGrpSpPr/>
          <p:nvPr/>
        </p:nvGrpSpPr>
        <p:grpSpPr>
          <a:xfrm>
            <a:off x="8178573" y="3726757"/>
            <a:ext cx="269068" cy="645491"/>
            <a:chOff x="7026852" y="3311869"/>
            <a:chExt cx="434331" cy="1041954"/>
          </a:xfrm>
        </p:grpSpPr>
        <p:sp>
          <p:nvSpPr>
            <p:cNvPr id="4888" name="Google Shape;4888;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1" name="Google Shape;4891;p70"/>
          <p:cNvGrpSpPr/>
          <p:nvPr/>
        </p:nvGrpSpPr>
        <p:grpSpPr>
          <a:xfrm>
            <a:off x="6195154" y="3765995"/>
            <a:ext cx="293882" cy="293836"/>
            <a:chOff x="4873519" y="3311869"/>
            <a:chExt cx="499374" cy="499296"/>
          </a:xfrm>
        </p:grpSpPr>
        <p:sp>
          <p:nvSpPr>
            <p:cNvPr id="4892" name="Google Shape;4892;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70"/>
          <p:cNvGrpSpPr/>
          <p:nvPr/>
        </p:nvGrpSpPr>
        <p:grpSpPr>
          <a:xfrm>
            <a:off x="6195154" y="4078366"/>
            <a:ext cx="293882" cy="293882"/>
            <a:chOff x="4873519" y="3875839"/>
            <a:chExt cx="499374" cy="499374"/>
          </a:xfrm>
        </p:grpSpPr>
        <p:sp>
          <p:nvSpPr>
            <p:cNvPr id="4895" name="Google Shape;4895;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7" name="Google Shape;4897;p70"/>
          <p:cNvGrpSpPr/>
          <p:nvPr/>
        </p:nvGrpSpPr>
        <p:grpSpPr>
          <a:xfrm>
            <a:off x="2425681" y="2050319"/>
            <a:ext cx="698104" cy="698208"/>
            <a:chOff x="2565073" y="2075876"/>
            <a:chExt cx="672482" cy="672518"/>
          </a:xfrm>
        </p:grpSpPr>
        <p:sp>
          <p:nvSpPr>
            <p:cNvPr id="4898" name="Google Shape;4898;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4" name="Google Shape;4904;p70"/>
          <p:cNvGrpSpPr/>
          <p:nvPr/>
        </p:nvGrpSpPr>
        <p:grpSpPr>
          <a:xfrm>
            <a:off x="5649092" y="3734919"/>
            <a:ext cx="438354" cy="637329"/>
            <a:chOff x="1697726" y="3244179"/>
            <a:chExt cx="788124" cy="1146069"/>
          </a:xfrm>
        </p:grpSpPr>
        <p:sp>
          <p:nvSpPr>
            <p:cNvPr id="4905" name="Google Shape;4905;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7" name="Google Shape;4907;p7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8" name="Google Shape;4908;p70"/>
          <p:cNvGrpSpPr/>
          <p:nvPr/>
        </p:nvGrpSpPr>
        <p:grpSpPr>
          <a:xfrm>
            <a:off x="7650306" y="2063282"/>
            <a:ext cx="799565" cy="670282"/>
            <a:chOff x="7617850" y="2063282"/>
            <a:chExt cx="799565" cy="670282"/>
          </a:xfrm>
        </p:grpSpPr>
        <p:cxnSp>
          <p:nvCxnSpPr>
            <p:cNvPr id="4909" name="Google Shape;4909;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0" name="Google Shape;4910;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1" name="Google Shape;4911;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2" name="Google Shape;4912;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913" name="Google Shape;4913;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914" name="Google Shape;4914;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915" name="Google Shape;4915;p70"/>
            <p:cNvGrpSpPr/>
            <p:nvPr/>
          </p:nvGrpSpPr>
          <p:grpSpPr>
            <a:xfrm>
              <a:off x="7734309" y="2063282"/>
              <a:ext cx="570957" cy="620095"/>
              <a:chOff x="7734309" y="2063282"/>
              <a:chExt cx="570957" cy="620095"/>
            </a:xfrm>
          </p:grpSpPr>
          <p:grpSp>
            <p:nvGrpSpPr>
              <p:cNvPr id="4916" name="Google Shape;4916;p70"/>
              <p:cNvGrpSpPr/>
              <p:nvPr/>
            </p:nvGrpSpPr>
            <p:grpSpPr>
              <a:xfrm>
                <a:off x="8031573" y="2063282"/>
                <a:ext cx="273693" cy="620095"/>
                <a:chOff x="8031573" y="2063282"/>
                <a:chExt cx="273693" cy="620095"/>
              </a:xfrm>
            </p:grpSpPr>
            <p:sp>
              <p:nvSpPr>
                <p:cNvPr id="4917" name="Google Shape;4917;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1" name="Google Shape;4921;p70"/>
              <p:cNvGrpSpPr/>
              <p:nvPr/>
            </p:nvGrpSpPr>
            <p:grpSpPr>
              <a:xfrm flipH="1">
                <a:off x="7734309" y="2063282"/>
                <a:ext cx="273693" cy="620095"/>
                <a:chOff x="8031573" y="2063282"/>
                <a:chExt cx="273693" cy="620095"/>
              </a:xfrm>
            </p:grpSpPr>
            <p:sp>
              <p:nvSpPr>
                <p:cNvPr id="4922" name="Google Shape;4922;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926" name="Google Shape;4926;p7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8" name="Google Shape;4928;p70"/>
          <p:cNvGrpSpPr/>
          <p:nvPr/>
        </p:nvGrpSpPr>
        <p:grpSpPr>
          <a:xfrm>
            <a:off x="7836913" y="2916765"/>
            <a:ext cx="602567" cy="601884"/>
            <a:chOff x="1186975" y="238125"/>
            <a:chExt cx="5244275" cy="5238325"/>
          </a:xfrm>
        </p:grpSpPr>
        <p:sp>
          <p:nvSpPr>
            <p:cNvPr id="4929" name="Google Shape;4929;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3" name="Google Shape;4933;p70"/>
          <p:cNvGrpSpPr/>
          <p:nvPr/>
        </p:nvGrpSpPr>
        <p:grpSpPr>
          <a:xfrm>
            <a:off x="3279650" y="2056249"/>
            <a:ext cx="651848" cy="687338"/>
            <a:chOff x="3400515" y="2056248"/>
            <a:chExt cx="698134" cy="735987"/>
          </a:xfrm>
        </p:grpSpPr>
        <p:grpSp>
          <p:nvGrpSpPr>
            <p:cNvPr id="4934" name="Google Shape;4934;p70"/>
            <p:cNvGrpSpPr/>
            <p:nvPr/>
          </p:nvGrpSpPr>
          <p:grpSpPr>
            <a:xfrm>
              <a:off x="3400515" y="2283913"/>
              <a:ext cx="312919" cy="219900"/>
              <a:chOff x="3400515" y="2283913"/>
              <a:chExt cx="312919" cy="219900"/>
            </a:xfrm>
          </p:grpSpPr>
          <p:sp>
            <p:nvSpPr>
              <p:cNvPr id="4935" name="Google Shape;4935;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36" name="Google Shape;4936;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937" name="Google Shape;4937;p70"/>
            <p:cNvGrpSpPr/>
            <p:nvPr/>
          </p:nvGrpSpPr>
          <p:grpSpPr>
            <a:xfrm>
              <a:off x="3547823" y="2461089"/>
              <a:ext cx="219900" cy="331146"/>
              <a:chOff x="3547823" y="2461089"/>
              <a:chExt cx="219900" cy="331146"/>
            </a:xfrm>
          </p:grpSpPr>
          <p:sp>
            <p:nvSpPr>
              <p:cNvPr id="4938" name="Google Shape;4938;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39" name="Google Shape;4939;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940" name="Google Shape;4940;p70"/>
            <p:cNvGrpSpPr/>
            <p:nvPr/>
          </p:nvGrpSpPr>
          <p:grpSpPr>
            <a:xfrm>
              <a:off x="3734138" y="2461089"/>
              <a:ext cx="219900" cy="331146"/>
              <a:chOff x="3734138" y="2461089"/>
              <a:chExt cx="219900" cy="331146"/>
            </a:xfrm>
          </p:grpSpPr>
          <p:sp>
            <p:nvSpPr>
              <p:cNvPr id="4941" name="Google Shape;4941;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2" name="Google Shape;4942;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943" name="Google Shape;4943;p70"/>
            <p:cNvGrpSpPr/>
            <p:nvPr/>
          </p:nvGrpSpPr>
          <p:grpSpPr>
            <a:xfrm>
              <a:off x="3787560" y="2281742"/>
              <a:ext cx="311089" cy="219900"/>
              <a:chOff x="3787560" y="2281742"/>
              <a:chExt cx="311089" cy="219900"/>
            </a:xfrm>
          </p:grpSpPr>
          <p:sp>
            <p:nvSpPr>
              <p:cNvPr id="4944" name="Google Shape;4944;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945" name="Google Shape;4945;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946" name="Google Shape;4946;p70"/>
            <p:cNvGrpSpPr/>
            <p:nvPr/>
          </p:nvGrpSpPr>
          <p:grpSpPr>
            <a:xfrm>
              <a:off x="3637290" y="2056248"/>
              <a:ext cx="219900" cy="330736"/>
              <a:chOff x="3637290" y="2056248"/>
              <a:chExt cx="219900" cy="330736"/>
            </a:xfrm>
          </p:grpSpPr>
          <p:sp>
            <p:nvSpPr>
              <p:cNvPr id="4947" name="Google Shape;4947;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948" name="Google Shape;4948;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949" name="Google Shape;4949;p70"/>
          <p:cNvGrpSpPr/>
          <p:nvPr/>
        </p:nvGrpSpPr>
        <p:grpSpPr>
          <a:xfrm>
            <a:off x="2571356" y="2926255"/>
            <a:ext cx="1268144" cy="592394"/>
            <a:chOff x="238125" y="1188750"/>
            <a:chExt cx="7140450" cy="3335550"/>
          </a:xfrm>
        </p:grpSpPr>
        <p:sp>
          <p:nvSpPr>
            <p:cNvPr id="4950" name="Google Shape;4950;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5" name="Google Shape;4955;p70"/>
          <p:cNvGrpSpPr/>
          <p:nvPr/>
        </p:nvGrpSpPr>
        <p:grpSpPr>
          <a:xfrm>
            <a:off x="6679257" y="2928410"/>
            <a:ext cx="1053944" cy="590147"/>
            <a:chOff x="238125" y="1335475"/>
            <a:chExt cx="5418735" cy="3034175"/>
          </a:xfrm>
        </p:grpSpPr>
        <p:sp>
          <p:nvSpPr>
            <p:cNvPr id="4956" name="Google Shape;4956;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9" name="Google Shape;4959;p70"/>
          <p:cNvGrpSpPr/>
          <p:nvPr/>
        </p:nvGrpSpPr>
        <p:grpSpPr>
          <a:xfrm>
            <a:off x="4110066" y="3733309"/>
            <a:ext cx="1268207" cy="638939"/>
            <a:chOff x="3967651" y="3645904"/>
            <a:chExt cx="1479304" cy="745292"/>
          </a:xfrm>
        </p:grpSpPr>
        <p:grpSp>
          <p:nvGrpSpPr>
            <p:cNvPr id="4960" name="Google Shape;4960;p70"/>
            <p:cNvGrpSpPr/>
            <p:nvPr/>
          </p:nvGrpSpPr>
          <p:grpSpPr>
            <a:xfrm>
              <a:off x="3967651" y="4009026"/>
              <a:ext cx="1479304" cy="382170"/>
              <a:chOff x="3967651" y="4009026"/>
              <a:chExt cx="1479304" cy="382170"/>
            </a:xfrm>
          </p:grpSpPr>
          <p:grpSp>
            <p:nvGrpSpPr>
              <p:cNvPr id="4961" name="Google Shape;4961;p70"/>
              <p:cNvGrpSpPr/>
              <p:nvPr/>
            </p:nvGrpSpPr>
            <p:grpSpPr>
              <a:xfrm>
                <a:off x="4892216" y="4195630"/>
                <a:ext cx="554739" cy="195566"/>
                <a:chOff x="3604375" y="4892160"/>
                <a:chExt cx="1651500" cy="582215"/>
              </a:xfrm>
            </p:grpSpPr>
            <p:sp>
              <p:nvSpPr>
                <p:cNvPr id="4962" name="Google Shape;4962;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4" name="Google Shape;4964;p70"/>
              <p:cNvGrpSpPr/>
              <p:nvPr/>
            </p:nvGrpSpPr>
            <p:grpSpPr>
              <a:xfrm>
                <a:off x="3967651" y="4146303"/>
                <a:ext cx="579402" cy="244893"/>
                <a:chOff x="851875" y="4745310"/>
                <a:chExt cx="1724925" cy="729065"/>
              </a:xfrm>
            </p:grpSpPr>
            <p:sp>
              <p:nvSpPr>
                <p:cNvPr id="4965" name="Google Shape;4965;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70"/>
              <p:cNvGrpSpPr/>
              <p:nvPr/>
            </p:nvGrpSpPr>
            <p:grpSpPr>
              <a:xfrm>
                <a:off x="4460753" y="4009026"/>
                <a:ext cx="493110" cy="382170"/>
                <a:chOff x="2319875" y="4336625"/>
                <a:chExt cx="1468025" cy="1137750"/>
              </a:xfrm>
            </p:grpSpPr>
            <p:sp>
              <p:nvSpPr>
                <p:cNvPr id="4968" name="Google Shape;4968;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0" name="Google Shape;4970;p70"/>
            <p:cNvGrpSpPr/>
            <p:nvPr/>
          </p:nvGrpSpPr>
          <p:grpSpPr>
            <a:xfrm>
              <a:off x="4479443" y="3645904"/>
              <a:ext cx="455965" cy="388789"/>
              <a:chOff x="2957425" y="238100"/>
              <a:chExt cx="1910200" cy="1628775"/>
            </a:xfrm>
          </p:grpSpPr>
          <p:sp>
            <p:nvSpPr>
              <p:cNvPr id="4971" name="Google Shape;4971;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1" name="Google Shape;4981;p70"/>
          <p:cNvGrpSpPr/>
          <p:nvPr/>
        </p:nvGrpSpPr>
        <p:grpSpPr>
          <a:xfrm>
            <a:off x="2496179" y="3734510"/>
            <a:ext cx="1243128" cy="637739"/>
            <a:chOff x="2496310" y="3693351"/>
            <a:chExt cx="1342906" cy="688926"/>
          </a:xfrm>
        </p:grpSpPr>
        <p:grpSp>
          <p:nvGrpSpPr>
            <p:cNvPr id="4982" name="Google Shape;4982;p70"/>
            <p:cNvGrpSpPr/>
            <p:nvPr/>
          </p:nvGrpSpPr>
          <p:grpSpPr>
            <a:xfrm>
              <a:off x="2496310" y="3693351"/>
              <a:ext cx="1342906" cy="688875"/>
              <a:chOff x="2496310" y="3693351"/>
              <a:chExt cx="1342906" cy="688875"/>
            </a:xfrm>
          </p:grpSpPr>
          <p:sp>
            <p:nvSpPr>
              <p:cNvPr id="4983" name="Google Shape;4983;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9" name="Google Shape;4989;p70"/>
              <p:cNvCxnSpPr>
                <a:stCxn id="498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990" name="Google Shape;4990;p70"/>
              <p:cNvCxnSpPr>
                <a:stCxn id="498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991" name="Google Shape;4991;p70"/>
              <p:cNvCxnSpPr>
                <a:stCxn id="498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92" name="Google Shape;4992;p70"/>
              <p:cNvCxnSpPr>
                <a:stCxn id="498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993" name="Google Shape;4993;p70"/>
              <p:cNvCxnSpPr>
                <a:stCxn id="498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994" name="Google Shape;4994;p70"/>
            <p:cNvGrpSpPr/>
            <p:nvPr/>
          </p:nvGrpSpPr>
          <p:grpSpPr>
            <a:xfrm>
              <a:off x="2675275" y="3930557"/>
              <a:ext cx="1003306" cy="451719"/>
              <a:chOff x="2675275" y="4174282"/>
              <a:chExt cx="1003306" cy="451719"/>
            </a:xfrm>
          </p:grpSpPr>
          <p:sp>
            <p:nvSpPr>
              <p:cNvPr id="4995" name="Google Shape;4995;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8" name="Google Shape;4998;p70"/>
          <p:cNvGrpSpPr/>
          <p:nvPr/>
        </p:nvGrpSpPr>
        <p:grpSpPr>
          <a:xfrm>
            <a:off x="1669850" y="1171356"/>
            <a:ext cx="574511" cy="874709"/>
            <a:chOff x="1715404" y="1112080"/>
            <a:chExt cx="642270" cy="977984"/>
          </a:xfrm>
        </p:grpSpPr>
        <p:grpSp>
          <p:nvGrpSpPr>
            <p:cNvPr id="4999" name="Google Shape;4999;p70"/>
            <p:cNvGrpSpPr/>
            <p:nvPr/>
          </p:nvGrpSpPr>
          <p:grpSpPr>
            <a:xfrm>
              <a:off x="1715404" y="1112080"/>
              <a:ext cx="642270" cy="977984"/>
              <a:chOff x="1715404" y="1112080"/>
              <a:chExt cx="642270" cy="977984"/>
            </a:xfrm>
          </p:grpSpPr>
          <p:sp>
            <p:nvSpPr>
              <p:cNvPr id="5000" name="Google Shape;5000;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70"/>
            <p:cNvGrpSpPr/>
            <p:nvPr/>
          </p:nvGrpSpPr>
          <p:grpSpPr>
            <a:xfrm>
              <a:off x="1768927" y="1165603"/>
              <a:ext cx="535225" cy="851367"/>
              <a:chOff x="1768927" y="1165603"/>
              <a:chExt cx="535225" cy="851367"/>
            </a:xfrm>
          </p:grpSpPr>
          <p:sp>
            <p:nvSpPr>
              <p:cNvPr id="5003" name="Google Shape;5003;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5" name="Google Shape;5005;p70"/>
            <p:cNvGrpSpPr/>
            <p:nvPr/>
          </p:nvGrpSpPr>
          <p:grpSpPr>
            <a:xfrm>
              <a:off x="1822449" y="1219125"/>
              <a:ext cx="428180" cy="718859"/>
              <a:chOff x="1822449" y="1219125"/>
              <a:chExt cx="428180" cy="718859"/>
            </a:xfrm>
          </p:grpSpPr>
          <p:sp>
            <p:nvSpPr>
              <p:cNvPr id="5006" name="Google Shape;5006;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8" name="Google Shape;5008;p70"/>
            <p:cNvGrpSpPr/>
            <p:nvPr/>
          </p:nvGrpSpPr>
          <p:grpSpPr>
            <a:xfrm>
              <a:off x="1875972" y="1272648"/>
              <a:ext cx="321135" cy="586939"/>
              <a:chOff x="1875972" y="1272648"/>
              <a:chExt cx="321135" cy="586939"/>
            </a:xfrm>
          </p:grpSpPr>
          <p:sp>
            <p:nvSpPr>
              <p:cNvPr id="5009" name="Google Shape;5009;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11" name="Google Shape;5011;p70"/>
          <p:cNvGrpSpPr/>
          <p:nvPr/>
        </p:nvGrpSpPr>
        <p:grpSpPr>
          <a:xfrm>
            <a:off x="7777011" y="3728078"/>
            <a:ext cx="293855" cy="644170"/>
            <a:chOff x="241025" y="3151575"/>
            <a:chExt cx="293855" cy="644170"/>
          </a:xfrm>
        </p:grpSpPr>
        <p:sp>
          <p:nvSpPr>
            <p:cNvPr id="5012" name="Google Shape;5012;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70"/>
          <p:cNvGrpSpPr/>
          <p:nvPr/>
        </p:nvGrpSpPr>
        <p:grpSpPr>
          <a:xfrm>
            <a:off x="724994" y="2928078"/>
            <a:ext cx="1779649" cy="591620"/>
            <a:chOff x="246070" y="1983375"/>
            <a:chExt cx="1855347" cy="616849"/>
          </a:xfrm>
        </p:grpSpPr>
        <p:sp>
          <p:nvSpPr>
            <p:cNvPr id="5015" name="Google Shape;5015;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4" name="Google Shape;5024;p70"/>
          <p:cNvGrpSpPr/>
          <p:nvPr/>
        </p:nvGrpSpPr>
        <p:grpSpPr>
          <a:xfrm>
            <a:off x="2335861" y="1171356"/>
            <a:ext cx="711055" cy="745993"/>
            <a:chOff x="2496269" y="1171698"/>
            <a:chExt cx="761953" cy="799392"/>
          </a:xfrm>
        </p:grpSpPr>
        <p:grpSp>
          <p:nvGrpSpPr>
            <p:cNvPr id="5025" name="Google Shape;5025;p70"/>
            <p:cNvGrpSpPr/>
            <p:nvPr/>
          </p:nvGrpSpPr>
          <p:grpSpPr>
            <a:xfrm>
              <a:off x="2496269" y="1171698"/>
              <a:ext cx="761953" cy="723022"/>
              <a:chOff x="2496269" y="1171698"/>
              <a:chExt cx="761953" cy="723022"/>
            </a:xfrm>
          </p:grpSpPr>
          <p:sp>
            <p:nvSpPr>
              <p:cNvPr id="5026" name="Google Shape;5026;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8" name="Google Shape;5028;p70"/>
              <p:cNvGrpSpPr/>
              <p:nvPr/>
            </p:nvGrpSpPr>
            <p:grpSpPr>
              <a:xfrm>
                <a:off x="2496269" y="1171698"/>
                <a:ext cx="761953" cy="723022"/>
                <a:chOff x="2496269" y="1120652"/>
                <a:chExt cx="761953" cy="723022"/>
              </a:xfrm>
            </p:grpSpPr>
            <p:grpSp>
              <p:nvGrpSpPr>
                <p:cNvPr id="5029" name="Google Shape;5029;p70"/>
                <p:cNvGrpSpPr/>
                <p:nvPr/>
              </p:nvGrpSpPr>
              <p:grpSpPr>
                <a:xfrm>
                  <a:off x="2496269" y="1120652"/>
                  <a:ext cx="761953" cy="723022"/>
                  <a:chOff x="2496269" y="1120652"/>
                  <a:chExt cx="761953" cy="723022"/>
                </a:xfrm>
              </p:grpSpPr>
              <p:grpSp>
                <p:nvGrpSpPr>
                  <p:cNvPr id="5030" name="Google Shape;5030;p70"/>
                  <p:cNvGrpSpPr/>
                  <p:nvPr/>
                </p:nvGrpSpPr>
                <p:grpSpPr>
                  <a:xfrm>
                    <a:off x="2496269" y="1304589"/>
                    <a:ext cx="407089" cy="305057"/>
                    <a:chOff x="2496269" y="1304589"/>
                    <a:chExt cx="407089" cy="305057"/>
                  </a:xfrm>
                </p:grpSpPr>
                <p:sp>
                  <p:nvSpPr>
                    <p:cNvPr id="5031" name="Google Shape;5031;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3" name="Google Shape;5033;p70"/>
                  <p:cNvGrpSpPr/>
                  <p:nvPr/>
                </p:nvGrpSpPr>
                <p:grpSpPr>
                  <a:xfrm>
                    <a:off x="2586468" y="1493376"/>
                    <a:ext cx="358850" cy="349656"/>
                    <a:chOff x="2586468" y="1493376"/>
                    <a:chExt cx="358850" cy="349656"/>
                  </a:xfrm>
                </p:grpSpPr>
                <p:sp>
                  <p:nvSpPr>
                    <p:cNvPr id="5034" name="Google Shape;5034;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6" name="Google Shape;5036;p70"/>
                  <p:cNvGrpSpPr/>
                  <p:nvPr/>
                </p:nvGrpSpPr>
                <p:grpSpPr>
                  <a:xfrm>
                    <a:off x="2807939" y="1494024"/>
                    <a:ext cx="358857" cy="349650"/>
                    <a:chOff x="2807939" y="1494024"/>
                    <a:chExt cx="358857" cy="349650"/>
                  </a:xfrm>
                </p:grpSpPr>
                <p:sp>
                  <p:nvSpPr>
                    <p:cNvPr id="5037" name="Google Shape;5037;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9" name="Google Shape;5039;p70"/>
                  <p:cNvGrpSpPr/>
                  <p:nvPr/>
                </p:nvGrpSpPr>
                <p:grpSpPr>
                  <a:xfrm>
                    <a:off x="2851133" y="1305635"/>
                    <a:ext cx="407089" cy="305057"/>
                    <a:chOff x="2851133" y="1305635"/>
                    <a:chExt cx="407089" cy="305057"/>
                  </a:xfrm>
                </p:grpSpPr>
                <p:sp>
                  <p:nvSpPr>
                    <p:cNvPr id="5040" name="Google Shape;5040;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2" name="Google Shape;5042;p70"/>
                  <p:cNvGrpSpPr/>
                  <p:nvPr/>
                </p:nvGrpSpPr>
                <p:grpSpPr>
                  <a:xfrm>
                    <a:off x="2727495" y="1120652"/>
                    <a:ext cx="300271" cy="396358"/>
                    <a:chOff x="2727495" y="1120652"/>
                    <a:chExt cx="300271" cy="396358"/>
                  </a:xfrm>
                </p:grpSpPr>
                <p:sp>
                  <p:nvSpPr>
                    <p:cNvPr id="5043" name="Google Shape;5043;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45" name="Google Shape;5045;p70"/>
                <p:cNvGrpSpPr/>
                <p:nvPr/>
              </p:nvGrpSpPr>
              <p:grpSpPr>
                <a:xfrm>
                  <a:off x="2722305" y="1350460"/>
                  <a:ext cx="308357" cy="308344"/>
                  <a:chOff x="2722305" y="1350460"/>
                  <a:chExt cx="308357" cy="308344"/>
                </a:xfrm>
              </p:grpSpPr>
              <p:sp>
                <p:nvSpPr>
                  <p:cNvPr id="5046" name="Google Shape;5046;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7" name="Google Shape;5047;p70"/>
                  <p:cNvGrpSpPr/>
                  <p:nvPr/>
                </p:nvGrpSpPr>
                <p:grpSpPr>
                  <a:xfrm>
                    <a:off x="2725064" y="1364529"/>
                    <a:ext cx="297954" cy="280182"/>
                    <a:chOff x="2725064" y="1364529"/>
                    <a:chExt cx="297954" cy="280182"/>
                  </a:xfrm>
                </p:grpSpPr>
                <p:sp>
                  <p:nvSpPr>
                    <p:cNvPr id="5048" name="Google Shape;5048;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053" name="Google Shape;5053;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8" name="Google Shape;5058;p70"/>
          <p:cNvGrpSpPr/>
          <p:nvPr/>
        </p:nvGrpSpPr>
        <p:grpSpPr>
          <a:xfrm>
            <a:off x="3924561" y="2927462"/>
            <a:ext cx="1569144" cy="591015"/>
            <a:chOff x="3820100" y="3023049"/>
            <a:chExt cx="1303926" cy="491162"/>
          </a:xfrm>
        </p:grpSpPr>
        <p:grpSp>
          <p:nvGrpSpPr>
            <p:cNvPr id="5059" name="Google Shape;5059;p70"/>
            <p:cNvGrpSpPr/>
            <p:nvPr/>
          </p:nvGrpSpPr>
          <p:grpSpPr>
            <a:xfrm>
              <a:off x="3820100" y="3023072"/>
              <a:ext cx="1303926" cy="491139"/>
              <a:chOff x="3820100" y="3023072"/>
              <a:chExt cx="1303926" cy="491139"/>
            </a:xfrm>
          </p:grpSpPr>
          <p:sp>
            <p:nvSpPr>
              <p:cNvPr id="5060" name="Google Shape;5060;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70"/>
            <p:cNvGrpSpPr/>
            <p:nvPr/>
          </p:nvGrpSpPr>
          <p:grpSpPr>
            <a:xfrm>
              <a:off x="4132439" y="3023645"/>
              <a:ext cx="393633" cy="177096"/>
              <a:chOff x="4132439" y="3023645"/>
              <a:chExt cx="393633" cy="177096"/>
            </a:xfrm>
          </p:grpSpPr>
          <p:sp>
            <p:nvSpPr>
              <p:cNvPr id="5063" name="Google Shape;5063;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5" name="Google Shape;5065;p70"/>
            <p:cNvGrpSpPr/>
            <p:nvPr/>
          </p:nvGrpSpPr>
          <p:grpSpPr>
            <a:xfrm>
              <a:off x="3921811" y="3023049"/>
              <a:ext cx="1002397" cy="388943"/>
              <a:chOff x="3921811" y="3023049"/>
              <a:chExt cx="1002397" cy="388943"/>
            </a:xfrm>
          </p:grpSpPr>
          <p:sp>
            <p:nvSpPr>
              <p:cNvPr id="5066" name="Google Shape;5066;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8" name="Google Shape;5068;p70"/>
            <p:cNvGrpSpPr/>
            <p:nvPr/>
          </p:nvGrpSpPr>
          <p:grpSpPr>
            <a:xfrm>
              <a:off x="4023645" y="3023049"/>
              <a:ext cx="683032" cy="286722"/>
              <a:chOff x="4023645" y="3023049"/>
              <a:chExt cx="683032" cy="286722"/>
            </a:xfrm>
          </p:grpSpPr>
          <p:sp>
            <p:nvSpPr>
              <p:cNvPr id="5069" name="Google Shape;5069;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1" name="Google Shape;5071;p70"/>
          <p:cNvGrpSpPr/>
          <p:nvPr/>
        </p:nvGrpSpPr>
        <p:grpSpPr>
          <a:xfrm>
            <a:off x="1556683" y="2054307"/>
            <a:ext cx="713522" cy="688025"/>
            <a:chOff x="1706078" y="2092648"/>
            <a:chExt cx="660913" cy="637296"/>
          </a:xfrm>
        </p:grpSpPr>
        <p:sp>
          <p:nvSpPr>
            <p:cNvPr id="5072" name="Google Shape;5072;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3" name="Google Shape;5073;p70"/>
            <p:cNvGrpSpPr/>
            <p:nvPr/>
          </p:nvGrpSpPr>
          <p:grpSpPr>
            <a:xfrm>
              <a:off x="1706078" y="2092648"/>
              <a:ext cx="660913" cy="575241"/>
              <a:chOff x="1706078" y="2092648"/>
              <a:chExt cx="660913" cy="575241"/>
            </a:xfrm>
          </p:grpSpPr>
          <p:sp>
            <p:nvSpPr>
              <p:cNvPr id="5074" name="Google Shape;5074;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7" name="Google Shape;5077;p70"/>
          <p:cNvGrpSpPr/>
          <p:nvPr/>
        </p:nvGrpSpPr>
        <p:grpSpPr>
          <a:xfrm>
            <a:off x="6318542" y="1171856"/>
            <a:ext cx="1317459" cy="684168"/>
            <a:chOff x="238125" y="999450"/>
            <a:chExt cx="7140700" cy="3708225"/>
          </a:xfrm>
        </p:grpSpPr>
        <p:sp>
          <p:nvSpPr>
            <p:cNvPr id="5078" name="Google Shape;5078;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idx="1" type="subTitle"/>
          </p:nvPr>
        </p:nvSpPr>
        <p:spPr>
          <a:xfrm>
            <a:off x="2675901" y="2547750"/>
            <a:ext cx="3136200" cy="194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Mercury’</a:t>
            </a:r>
            <a:r>
              <a:rPr lang="es"/>
              <a:t>s name has nothing to do with the liquid metal since it was named after the Roman messenger god</a:t>
            </a:r>
            <a:r>
              <a:rPr lang="es"/>
              <a:t>, Mercury</a:t>
            </a:r>
            <a:endParaRPr/>
          </a:p>
        </p:txBody>
      </p:sp>
      <p:sp>
        <p:nvSpPr>
          <p:cNvPr id="224" name="Google Shape;224;p35"/>
          <p:cNvSpPr txBox="1"/>
          <p:nvPr>
            <p:ph type="title"/>
          </p:nvPr>
        </p:nvSpPr>
        <p:spPr>
          <a:xfrm>
            <a:off x="2675900" y="1220010"/>
            <a:ext cx="3926100" cy="121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sz="3600">
                <a:solidFill>
                  <a:schemeClr val="dk2"/>
                </a:solidFill>
              </a:rPr>
              <a:t>I</a:t>
            </a:r>
            <a:r>
              <a:rPr b="1" lang="es" sz="3600">
                <a:solidFill>
                  <a:schemeClr val="dk2"/>
                </a:solidFill>
              </a:rPr>
              <a:t>mportant </a:t>
            </a:r>
            <a:r>
              <a:rPr b="1" lang="es" sz="3600">
                <a:solidFill>
                  <a:schemeClr val="dk2"/>
                </a:solidFill>
              </a:rPr>
              <a:t>i</a:t>
            </a:r>
            <a:r>
              <a:rPr b="1" lang="es" sz="3600">
                <a:solidFill>
                  <a:schemeClr val="dk2"/>
                </a:solidFill>
              </a:rPr>
              <a:t>nformation</a:t>
            </a:r>
            <a:endParaRPr b="1" sz="3600">
              <a:solidFill>
                <a:schemeClr val="dk2"/>
              </a:solidFill>
            </a:endParaRPr>
          </a:p>
        </p:txBody>
      </p:sp>
      <p:sp>
        <p:nvSpPr>
          <p:cNvPr id="225" name="Google Shape;225;p35"/>
          <p:cNvSpPr/>
          <p:nvPr/>
        </p:nvSpPr>
        <p:spPr>
          <a:xfrm>
            <a:off x="1430400" y="1371450"/>
            <a:ext cx="1147200" cy="399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0" name="Shape 5090"/>
        <p:cNvGrpSpPr/>
        <p:nvPr/>
      </p:nvGrpSpPr>
      <p:grpSpPr>
        <a:xfrm>
          <a:off x="0" y="0"/>
          <a:ext cx="0" cy="0"/>
          <a:chOff x="0" y="0"/>
          <a:chExt cx="0" cy="0"/>
        </a:xfrm>
      </p:grpSpPr>
      <p:grpSp>
        <p:nvGrpSpPr>
          <p:cNvPr id="5091" name="Google Shape;5091;p71"/>
          <p:cNvGrpSpPr/>
          <p:nvPr/>
        </p:nvGrpSpPr>
        <p:grpSpPr>
          <a:xfrm>
            <a:off x="729238" y="1179665"/>
            <a:ext cx="1636117" cy="1526144"/>
            <a:chOff x="729238" y="1179665"/>
            <a:chExt cx="1636117" cy="1526144"/>
          </a:xfrm>
        </p:grpSpPr>
        <p:grpSp>
          <p:nvGrpSpPr>
            <p:cNvPr id="5092" name="Google Shape;5092;p71"/>
            <p:cNvGrpSpPr/>
            <p:nvPr/>
          </p:nvGrpSpPr>
          <p:grpSpPr>
            <a:xfrm>
              <a:off x="729238" y="1179665"/>
              <a:ext cx="80700" cy="1526144"/>
              <a:chOff x="729238" y="1179665"/>
              <a:chExt cx="80700" cy="1526144"/>
            </a:xfrm>
          </p:grpSpPr>
          <p:sp>
            <p:nvSpPr>
              <p:cNvPr id="5093" name="Google Shape;5093;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71"/>
            <p:cNvGrpSpPr/>
            <p:nvPr/>
          </p:nvGrpSpPr>
          <p:grpSpPr>
            <a:xfrm>
              <a:off x="903098" y="1179665"/>
              <a:ext cx="80700" cy="1526144"/>
              <a:chOff x="903098" y="1179665"/>
              <a:chExt cx="80700" cy="1526144"/>
            </a:xfrm>
          </p:grpSpPr>
          <p:sp>
            <p:nvSpPr>
              <p:cNvPr id="5104" name="Google Shape;5104;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71"/>
            <p:cNvGrpSpPr/>
            <p:nvPr/>
          </p:nvGrpSpPr>
          <p:grpSpPr>
            <a:xfrm>
              <a:off x="1076958" y="1179665"/>
              <a:ext cx="80700" cy="1526144"/>
              <a:chOff x="1076958" y="1179665"/>
              <a:chExt cx="80700" cy="1526144"/>
            </a:xfrm>
          </p:grpSpPr>
          <p:sp>
            <p:nvSpPr>
              <p:cNvPr id="5115" name="Google Shape;5115;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5" name="Google Shape;5125;p71"/>
            <p:cNvGrpSpPr/>
            <p:nvPr/>
          </p:nvGrpSpPr>
          <p:grpSpPr>
            <a:xfrm>
              <a:off x="1247707" y="1179665"/>
              <a:ext cx="80700" cy="1526144"/>
              <a:chOff x="1247707" y="1179665"/>
              <a:chExt cx="80700" cy="1526144"/>
            </a:xfrm>
          </p:grpSpPr>
          <p:sp>
            <p:nvSpPr>
              <p:cNvPr id="5126" name="Google Shape;5126;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71"/>
            <p:cNvGrpSpPr/>
            <p:nvPr/>
          </p:nvGrpSpPr>
          <p:grpSpPr>
            <a:xfrm>
              <a:off x="1421567" y="1179665"/>
              <a:ext cx="80700" cy="1526144"/>
              <a:chOff x="1421567" y="1179665"/>
              <a:chExt cx="80700" cy="1526144"/>
            </a:xfrm>
          </p:grpSpPr>
          <p:sp>
            <p:nvSpPr>
              <p:cNvPr id="5137" name="Google Shape;5137;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7" name="Google Shape;5147;p71"/>
            <p:cNvGrpSpPr/>
            <p:nvPr/>
          </p:nvGrpSpPr>
          <p:grpSpPr>
            <a:xfrm>
              <a:off x="1592327" y="1179665"/>
              <a:ext cx="80700" cy="1526144"/>
              <a:chOff x="1592327" y="1179665"/>
              <a:chExt cx="80700" cy="1526144"/>
            </a:xfrm>
          </p:grpSpPr>
          <p:sp>
            <p:nvSpPr>
              <p:cNvPr id="5148" name="Google Shape;5148;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71"/>
            <p:cNvGrpSpPr/>
            <p:nvPr/>
          </p:nvGrpSpPr>
          <p:grpSpPr>
            <a:xfrm>
              <a:off x="1766187" y="1179665"/>
              <a:ext cx="80700" cy="1526144"/>
              <a:chOff x="1766187" y="1179665"/>
              <a:chExt cx="80700" cy="1526144"/>
            </a:xfrm>
          </p:grpSpPr>
          <p:sp>
            <p:nvSpPr>
              <p:cNvPr id="5159" name="Google Shape;5159;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9" name="Google Shape;5169;p71"/>
            <p:cNvGrpSpPr/>
            <p:nvPr/>
          </p:nvGrpSpPr>
          <p:grpSpPr>
            <a:xfrm>
              <a:off x="1936935" y="1179665"/>
              <a:ext cx="80700" cy="1526144"/>
              <a:chOff x="1936935" y="1179665"/>
              <a:chExt cx="80700" cy="1526144"/>
            </a:xfrm>
          </p:grpSpPr>
          <p:sp>
            <p:nvSpPr>
              <p:cNvPr id="5170" name="Google Shape;5170;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0" name="Google Shape;5180;p71"/>
            <p:cNvGrpSpPr/>
            <p:nvPr/>
          </p:nvGrpSpPr>
          <p:grpSpPr>
            <a:xfrm>
              <a:off x="2110795" y="1179665"/>
              <a:ext cx="80700" cy="1526144"/>
              <a:chOff x="2110795" y="1179665"/>
              <a:chExt cx="80700" cy="1526144"/>
            </a:xfrm>
          </p:grpSpPr>
          <p:sp>
            <p:nvSpPr>
              <p:cNvPr id="5181" name="Google Shape;5181;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1" name="Google Shape;5191;p71"/>
            <p:cNvGrpSpPr/>
            <p:nvPr/>
          </p:nvGrpSpPr>
          <p:grpSpPr>
            <a:xfrm>
              <a:off x="2284655" y="1179665"/>
              <a:ext cx="80700" cy="1526144"/>
              <a:chOff x="2284655" y="1179665"/>
              <a:chExt cx="80700" cy="1526144"/>
            </a:xfrm>
          </p:grpSpPr>
          <p:sp>
            <p:nvSpPr>
              <p:cNvPr id="5192" name="Google Shape;5192;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2" name="Google Shape;5202;p71"/>
          <p:cNvGrpSpPr/>
          <p:nvPr/>
        </p:nvGrpSpPr>
        <p:grpSpPr>
          <a:xfrm>
            <a:off x="2623904" y="1198803"/>
            <a:ext cx="1364248" cy="1102133"/>
            <a:chOff x="2623904" y="1198803"/>
            <a:chExt cx="1364248" cy="1102133"/>
          </a:xfrm>
        </p:grpSpPr>
        <p:grpSp>
          <p:nvGrpSpPr>
            <p:cNvPr id="5203" name="Google Shape;5203;p71"/>
            <p:cNvGrpSpPr/>
            <p:nvPr/>
          </p:nvGrpSpPr>
          <p:grpSpPr>
            <a:xfrm>
              <a:off x="2623907" y="1198803"/>
              <a:ext cx="1364245" cy="273000"/>
              <a:chOff x="2623907" y="1198803"/>
              <a:chExt cx="1364245" cy="273000"/>
            </a:xfrm>
          </p:grpSpPr>
          <p:sp>
            <p:nvSpPr>
              <p:cNvPr id="5204" name="Google Shape;5204;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71"/>
            <p:cNvGrpSpPr/>
            <p:nvPr/>
          </p:nvGrpSpPr>
          <p:grpSpPr>
            <a:xfrm>
              <a:off x="2623904" y="1476964"/>
              <a:ext cx="1364245" cy="273000"/>
              <a:chOff x="2623904" y="1476964"/>
              <a:chExt cx="1364245" cy="273000"/>
            </a:xfrm>
          </p:grpSpPr>
          <p:sp>
            <p:nvSpPr>
              <p:cNvPr id="5210" name="Google Shape;5210;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71"/>
            <p:cNvGrpSpPr/>
            <p:nvPr/>
          </p:nvGrpSpPr>
          <p:grpSpPr>
            <a:xfrm>
              <a:off x="2623907" y="1749775"/>
              <a:ext cx="1364245" cy="273000"/>
              <a:chOff x="2623907" y="1749775"/>
              <a:chExt cx="1364245" cy="273000"/>
            </a:xfrm>
          </p:grpSpPr>
          <p:sp>
            <p:nvSpPr>
              <p:cNvPr id="5216" name="Google Shape;5216;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1" name="Google Shape;5221;p71"/>
            <p:cNvGrpSpPr/>
            <p:nvPr/>
          </p:nvGrpSpPr>
          <p:grpSpPr>
            <a:xfrm>
              <a:off x="2623904" y="2027936"/>
              <a:ext cx="1364245" cy="273000"/>
              <a:chOff x="2623904" y="2027936"/>
              <a:chExt cx="1364245" cy="273000"/>
            </a:xfrm>
          </p:grpSpPr>
          <p:sp>
            <p:nvSpPr>
              <p:cNvPr id="5222" name="Google Shape;5222;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27" name="Google Shape;5227;p71"/>
          <p:cNvGrpSpPr/>
          <p:nvPr/>
        </p:nvGrpSpPr>
        <p:grpSpPr>
          <a:xfrm>
            <a:off x="2613365" y="2657876"/>
            <a:ext cx="1387541" cy="159124"/>
            <a:chOff x="3200660" y="2180272"/>
            <a:chExt cx="2563824" cy="378237"/>
          </a:xfrm>
        </p:grpSpPr>
        <p:sp>
          <p:nvSpPr>
            <p:cNvPr id="5228" name="Google Shape;5228;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71"/>
          <p:cNvGrpSpPr/>
          <p:nvPr/>
        </p:nvGrpSpPr>
        <p:grpSpPr>
          <a:xfrm>
            <a:off x="2609890" y="2935640"/>
            <a:ext cx="1390502" cy="159625"/>
            <a:chOff x="3530150" y="2790075"/>
            <a:chExt cx="1962600" cy="225300"/>
          </a:xfrm>
        </p:grpSpPr>
        <p:sp>
          <p:nvSpPr>
            <p:cNvPr id="5247" name="Google Shape;5247;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9" name="Google Shape;5249;p71"/>
          <p:cNvGrpSpPr/>
          <p:nvPr/>
        </p:nvGrpSpPr>
        <p:grpSpPr>
          <a:xfrm>
            <a:off x="2609948" y="3213905"/>
            <a:ext cx="1411629" cy="154175"/>
            <a:chOff x="3558802" y="4011244"/>
            <a:chExt cx="1866000" cy="111600"/>
          </a:xfrm>
        </p:grpSpPr>
        <p:sp>
          <p:nvSpPr>
            <p:cNvPr id="5250" name="Google Shape;5250;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71"/>
          <p:cNvGrpSpPr/>
          <p:nvPr/>
        </p:nvGrpSpPr>
        <p:grpSpPr>
          <a:xfrm>
            <a:off x="2610235" y="2419475"/>
            <a:ext cx="1383503" cy="119761"/>
            <a:chOff x="3465975" y="2270258"/>
            <a:chExt cx="1986364" cy="171947"/>
          </a:xfrm>
        </p:grpSpPr>
        <p:sp>
          <p:nvSpPr>
            <p:cNvPr id="5253" name="Google Shape;5253;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1"/>
          <p:cNvGrpSpPr/>
          <p:nvPr/>
        </p:nvGrpSpPr>
        <p:grpSpPr>
          <a:xfrm>
            <a:off x="2621243" y="3783248"/>
            <a:ext cx="1369531" cy="195460"/>
            <a:chOff x="723300" y="4253549"/>
            <a:chExt cx="2276482" cy="324900"/>
          </a:xfrm>
        </p:grpSpPr>
        <p:sp>
          <p:nvSpPr>
            <p:cNvPr id="5262" name="Google Shape;5262;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7" name="Google Shape;5267;p71"/>
          <p:cNvGrpSpPr/>
          <p:nvPr/>
        </p:nvGrpSpPr>
        <p:grpSpPr>
          <a:xfrm>
            <a:off x="2610803" y="3484489"/>
            <a:ext cx="1389066" cy="180119"/>
            <a:chOff x="705948" y="3788465"/>
            <a:chExt cx="2308953" cy="299400"/>
          </a:xfrm>
        </p:grpSpPr>
        <p:sp>
          <p:nvSpPr>
            <p:cNvPr id="5268" name="Google Shape;5268;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71"/>
          <p:cNvGrpSpPr/>
          <p:nvPr/>
        </p:nvGrpSpPr>
        <p:grpSpPr>
          <a:xfrm>
            <a:off x="4207794" y="2088443"/>
            <a:ext cx="1433821" cy="191501"/>
            <a:chOff x="4273350" y="2088443"/>
            <a:chExt cx="1433821" cy="191501"/>
          </a:xfrm>
        </p:grpSpPr>
        <p:grpSp>
          <p:nvGrpSpPr>
            <p:cNvPr id="5274" name="Google Shape;5274;p71"/>
            <p:cNvGrpSpPr/>
            <p:nvPr/>
          </p:nvGrpSpPr>
          <p:grpSpPr>
            <a:xfrm>
              <a:off x="4273350" y="2088443"/>
              <a:ext cx="1433821" cy="0"/>
              <a:chOff x="5224975" y="2962250"/>
              <a:chExt cx="1544400" cy="0"/>
            </a:xfrm>
          </p:grpSpPr>
          <p:cxnSp>
            <p:nvCxnSpPr>
              <p:cNvPr id="5275" name="Google Shape;5275;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76" name="Google Shape;5276;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277" name="Google Shape;5277;p71"/>
            <p:cNvGrpSpPr/>
            <p:nvPr/>
          </p:nvGrpSpPr>
          <p:grpSpPr>
            <a:xfrm>
              <a:off x="4273350" y="2279944"/>
              <a:ext cx="1433821" cy="0"/>
              <a:chOff x="5224975" y="2962250"/>
              <a:chExt cx="1544400" cy="0"/>
            </a:xfrm>
          </p:grpSpPr>
          <p:cxnSp>
            <p:nvCxnSpPr>
              <p:cNvPr id="5278" name="Google Shape;5278;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279" name="Google Shape;5279;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280" name="Google Shape;5280;p71"/>
          <p:cNvGrpSpPr/>
          <p:nvPr/>
        </p:nvGrpSpPr>
        <p:grpSpPr>
          <a:xfrm>
            <a:off x="2658741" y="4097347"/>
            <a:ext cx="1304609" cy="294074"/>
            <a:chOff x="2658741" y="4097347"/>
            <a:chExt cx="1304609" cy="294074"/>
          </a:xfrm>
        </p:grpSpPr>
        <p:grpSp>
          <p:nvGrpSpPr>
            <p:cNvPr id="5281" name="Google Shape;5281;p71"/>
            <p:cNvGrpSpPr/>
            <p:nvPr/>
          </p:nvGrpSpPr>
          <p:grpSpPr>
            <a:xfrm>
              <a:off x="2658741" y="4097347"/>
              <a:ext cx="118572" cy="294074"/>
              <a:chOff x="3343310" y="4475555"/>
              <a:chExt cx="127717" cy="316753"/>
            </a:xfrm>
          </p:grpSpPr>
          <p:sp>
            <p:nvSpPr>
              <p:cNvPr id="5282" name="Google Shape;5282;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71"/>
            <p:cNvGrpSpPr/>
            <p:nvPr/>
          </p:nvGrpSpPr>
          <p:grpSpPr>
            <a:xfrm>
              <a:off x="3815519" y="4098388"/>
              <a:ext cx="147831" cy="291991"/>
              <a:chOff x="3527539" y="4476677"/>
              <a:chExt cx="159232" cy="314510"/>
            </a:xfrm>
          </p:grpSpPr>
          <p:sp>
            <p:nvSpPr>
              <p:cNvPr id="5285" name="Google Shape;5285;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7" name="Google Shape;5287;p71"/>
            <p:cNvGrpSpPr/>
            <p:nvPr/>
          </p:nvGrpSpPr>
          <p:grpSpPr>
            <a:xfrm>
              <a:off x="3511696" y="4098388"/>
              <a:ext cx="147831" cy="291991"/>
              <a:chOff x="3527539" y="4476677"/>
              <a:chExt cx="159232" cy="314510"/>
            </a:xfrm>
          </p:grpSpPr>
          <p:sp>
            <p:nvSpPr>
              <p:cNvPr id="5288" name="Google Shape;5288;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0" name="Google Shape;5290;p71"/>
            <p:cNvGrpSpPr/>
            <p:nvPr/>
          </p:nvGrpSpPr>
          <p:grpSpPr>
            <a:xfrm>
              <a:off x="3207874" y="4098388"/>
              <a:ext cx="147831" cy="291991"/>
              <a:chOff x="3527539" y="4476677"/>
              <a:chExt cx="159232" cy="314510"/>
            </a:xfrm>
          </p:grpSpPr>
          <p:sp>
            <p:nvSpPr>
              <p:cNvPr id="5291" name="Google Shape;5291;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71"/>
            <p:cNvGrpSpPr/>
            <p:nvPr/>
          </p:nvGrpSpPr>
          <p:grpSpPr>
            <a:xfrm>
              <a:off x="2933305" y="4097347"/>
              <a:ext cx="118572" cy="294074"/>
              <a:chOff x="3343310" y="4475555"/>
              <a:chExt cx="127717" cy="316753"/>
            </a:xfrm>
          </p:grpSpPr>
          <p:sp>
            <p:nvSpPr>
              <p:cNvPr id="5294" name="Google Shape;5294;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6" name="Google Shape;5296;p71"/>
          <p:cNvGrpSpPr/>
          <p:nvPr/>
        </p:nvGrpSpPr>
        <p:grpSpPr>
          <a:xfrm>
            <a:off x="4209349" y="1176041"/>
            <a:ext cx="1430711" cy="751237"/>
            <a:chOff x="5159450" y="1919950"/>
            <a:chExt cx="1541050" cy="862500"/>
          </a:xfrm>
        </p:grpSpPr>
        <p:sp>
          <p:nvSpPr>
            <p:cNvPr id="5297" name="Google Shape;5297;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298" name="Google Shape;5298;p71"/>
            <p:cNvGrpSpPr/>
            <p:nvPr/>
          </p:nvGrpSpPr>
          <p:grpSpPr>
            <a:xfrm>
              <a:off x="5159450" y="1919950"/>
              <a:ext cx="1541050" cy="862500"/>
              <a:chOff x="5159450" y="1919950"/>
              <a:chExt cx="1541050" cy="862500"/>
            </a:xfrm>
          </p:grpSpPr>
          <p:cxnSp>
            <p:nvCxnSpPr>
              <p:cNvPr id="5299" name="Google Shape;5299;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300" name="Google Shape;5300;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301" name="Google Shape;5301;p71"/>
          <p:cNvGrpSpPr/>
          <p:nvPr/>
        </p:nvGrpSpPr>
        <p:grpSpPr>
          <a:xfrm>
            <a:off x="4257486" y="2439811"/>
            <a:ext cx="1334436" cy="967914"/>
            <a:chOff x="4294923" y="2439811"/>
            <a:chExt cx="1334436" cy="967914"/>
          </a:xfrm>
        </p:grpSpPr>
        <p:grpSp>
          <p:nvGrpSpPr>
            <p:cNvPr id="5302" name="Google Shape;5302;p71"/>
            <p:cNvGrpSpPr/>
            <p:nvPr/>
          </p:nvGrpSpPr>
          <p:grpSpPr>
            <a:xfrm>
              <a:off x="4960455" y="2469658"/>
              <a:ext cx="668904" cy="885524"/>
              <a:chOff x="4960455" y="2469658"/>
              <a:chExt cx="668904" cy="885524"/>
            </a:xfrm>
          </p:grpSpPr>
          <p:sp>
            <p:nvSpPr>
              <p:cNvPr id="5303" name="Google Shape;5303;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9" name="Google Shape;5309;p71"/>
            <p:cNvGrpSpPr/>
            <p:nvPr/>
          </p:nvGrpSpPr>
          <p:grpSpPr>
            <a:xfrm>
              <a:off x="4294923" y="2469658"/>
              <a:ext cx="668951" cy="885524"/>
              <a:chOff x="4294923" y="2469658"/>
              <a:chExt cx="668951" cy="885524"/>
            </a:xfrm>
          </p:grpSpPr>
          <p:sp>
            <p:nvSpPr>
              <p:cNvPr id="5310" name="Google Shape;5310;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6" name="Google Shape;5316;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71"/>
          <p:cNvGrpSpPr/>
          <p:nvPr/>
        </p:nvGrpSpPr>
        <p:grpSpPr>
          <a:xfrm>
            <a:off x="4243690" y="3494256"/>
            <a:ext cx="1430949" cy="897289"/>
            <a:chOff x="4351371" y="3547942"/>
            <a:chExt cx="1345130" cy="843475"/>
          </a:xfrm>
        </p:grpSpPr>
        <p:grpSp>
          <p:nvGrpSpPr>
            <p:cNvPr id="5318" name="Google Shape;5318;p71"/>
            <p:cNvGrpSpPr/>
            <p:nvPr/>
          </p:nvGrpSpPr>
          <p:grpSpPr>
            <a:xfrm>
              <a:off x="4351371" y="4209917"/>
              <a:ext cx="1345130" cy="181500"/>
              <a:chOff x="4351371" y="4209917"/>
              <a:chExt cx="1345130" cy="181500"/>
            </a:xfrm>
          </p:grpSpPr>
          <p:sp>
            <p:nvSpPr>
              <p:cNvPr id="5319" name="Google Shape;5319;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0" name="Google Shape;5320;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321" name="Google Shape;5321;p71"/>
            <p:cNvGrpSpPr/>
            <p:nvPr/>
          </p:nvGrpSpPr>
          <p:grpSpPr>
            <a:xfrm>
              <a:off x="4403010" y="3985221"/>
              <a:ext cx="1109518" cy="181500"/>
              <a:chOff x="4403010" y="3985221"/>
              <a:chExt cx="1109518" cy="181500"/>
            </a:xfrm>
          </p:grpSpPr>
          <p:sp>
            <p:nvSpPr>
              <p:cNvPr id="5322" name="Google Shape;5322;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3" name="Google Shape;5323;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324" name="Google Shape;5324;p71"/>
            <p:cNvGrpSpPr/>
            <p:nvPr/>
          </p:nvGrpSpPr>
          <p:grpSpPr>
            <a:xfrm>
              <a:off x="4618704" y="3766582"/>
              <a:ext cx="807858" cy="181500"/>
              <a:chOff x="4618704" y="3766582"/>
              <a:chExt cx="807858" cy="181500"/>
            </a:xfrm>
          </p:grpSpPr>
          <p:sp>
            <p:nvSpPr>
              <p:cNvPr id="5325" name="Google Shape;5325;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6" name="Google Shape;5326;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327" name="Google Shape;5327;p71"/>
            <p:cNvGrpSpPr/>
            <p:nvPr/>
          </p:nvGrpSpPr>
          <p:grpSpPr>
            <a:xfrm>
              <a:off x="4735238" y="3547942"/>
              <a:ext cx="462839" cy="181500"/>
              <a:chOff x="4735238" y="3547942"/>
              <a:chExt cx="462839" cy="181500"/>
            </a:xfrm>
          </p:grpSpPr>
          <p:sp>
            <p:nvSpPr>
              <p:cNvPr id="5328" name="Google Shape;5328;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29" name="Google Shape;5329;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330" name="Google Shape;5330;p71"/>
          <p:cNvGrpSpPr/>
          <p:nvPr/>
        </p:nvGrpSpPr>
        <p:grpSpPr>
          <a:xfrm>
            <a:off x="7420047" y="2429580"/>
            <a:ext cx="1020955" cy="928853"/>
            <a:chOff x="926675" y="238125"/>
            <a:chExt cx="5755100" cy="5232975"/>
          </a:xfrm>
        </p:grpSpPr>
        <p:sp>
          <p:nvSpPr>
            <p:cNvPr id="5331" name="Google Shape;5331;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71"/>
          <p:cNvGrpSpPr/>
          <p:nvPr/>
        </p:nvGrpSpPr>
        <p:grpSpPr>
          <a:xfrm>
            <a:off x="727421" y="2828315"/>
            <a:ext cx="1695374" cy="1560837"/>
            <a:chOff x="727421" y="2828315"/>
            <a:chExt cx="1695374" cy="1560837"/>
          </a:xfrm>
        </p:grpSpPr>
        <p:grpSp>
          <p:nvGrpSpPr>
            <p:cNvPr id="5336" name="Google Shape;5336;p71"/>
            <p:cNvGrpSpPr/>
            <p:nvPr/>
          </p:nvGrpSpPr>
          <p:grpSpPr>
            <a:xfrm>
              <a:off x="727421" y="2828315"/>
              <a:ext cx="1695374" cy="1560837"/>
              <a:chOff x="734799" y="2782450"/>
              <a:chExt cx="1571100" cy="1577400"/>
            </a:xfrm>
          </p:grpSpPr>
          <p:cxnSp>
            <p:nvCxnSpPr>
              <p:cNvPr id="5337" name="Google Shape;5337;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338" name="Google Shape;5338;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339" name="Google Shape;5339;p71"/>
            <p:cNvGrpSpPr/>
            <p:nvPr/>
          </p:nvGrpSpPr>
          <p:grpSpPr>
            <a:xfrm>
              <a:off x="819108" y="2882501"/>
              <a:ext cx="1556791" cy="1426186"/>
              <a:chOff x="819108" y="2882501"/>
              <a:chExt cx="1556791" cy="1426186"/>
            </a:xfrm>
          </p:grpSpPr>
          <p:grpSp>
            <p:nvGrpSpPr>
              <p:cNvPr id="5340" name="Google Shape;5340;p71"/>
              <p:cNvGrpSpPr/>
              <p:nvPr/>
            </p:nvGrpSpPr>
            <p:grpSpPr>
              <a:xfrm>
                <a:off x="819108" y="2882501"/>
                <a:ext cx="103104" cy="1426186"/>
                <a:chOff x="4674013" y="3100904"/>
                <a:chExt cx="122758" cy="1698043"/>
              </a:xfrm>
            </p:grpSpPr>
            <p:sp>
              <p:nvSpPr>
                <p:cNvPr id="5341" name="Google Shape;5341;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71"/>
              <p:cNvGrpSpPr/>
              <p:nvPr/>
            </p:nvGrpSpPr>
            <p:grpSpPr>
              <a:xfrm>
                <a:off x="1062475" y="2882501"/>
                <a:ext cx="103104" cy="1426186"/>
                <a:chOff x="4940438" y="3100904"/>
                <a:chExt cx="122758" cy="1698043"/>
              </a:xfrm>
            </p:grpSpPr>
            <p:sp>
              <p:nvSpPr>
                <p:cNvPr id="5349" name="Google Shape;5349;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6" name="Google Shape;5356;p71"/>
              <p:cNvGrpSpPr/>
              <p:nvPr/>
            </p:nvGrpSpPr>
            <p:grpSpPr>
              <a:xfrm>
                <a:off x="1299324" y="2882501"/>
                <a:ext cx="103104" cy="1426186"/>
                <a:chOff x="5206863" y="3100904"/>
                <a:chExt cx="122758" cy="1698043"/>
              </a:xfrm>
            </p:grpSpPr>
            <p:sp>
              <p:nvSpPr>
                <p:cNvPr id="5357" name="Google Shape;5357;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71"/>
              <p:cNvGrpSpPr/>
              <p:nvPr/>
            </p:nvGrpSpPr>
            <p:grpSpPr>
              <a:xfrm>
                <a:off x="1786057" y="2882501"/>
                <a:ext cx="103104" cy="1426186"/>
                <a:chOff x="6006138" y="3143629"/>
                <a:chExt cx="122758" cy="1698043"/>
              </a:xfrm>
            </p:grpSpPr>
            <p:sp>
              <p:nvSpPr>
                <p:cNvPr id="5365" name="Google Shape;5365;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71"/>
              <p:cNvGrpSpPr/>
              <p:nvPr/>
            </p:nvGrpSpPr>
            <p:grpSpPr>
              <a:xfrm>
                <a:off x="2029422" y="2882501"/>
                <a:ext cx="103104" cy="1426186"/>
                <a:chOff x="6805413" y="3100904"/>
                <a:chExt cx="122758" cy="1698043"/>
              </a:xfrm>
            </p:grpSpPr>
            <p:sp>
              <p:nvSpPr>
                <p:cNvPr id="5373" name="Google Shape;5373;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71"/>
              <p:cNvGrpSpPr/>
              <p:nvPr/>
            </p:nvGrpSpPr>
            <p:grpSpPr>
              <a:xfrm>
                <a:off x="2272795" y="2882501"/>
                <a:ext cx="103104" cy="1426186"/>
                <a:chOff x="5206863" y="3100904"/>
                <a:chExt cx="122758" cy="1698043"/>
              </a:xfrm>
            </p:grpSpPr>
            <p:sp>
              <p:nvSpPr>
                <p:cNvPr id="5381" name="Google Shape;5381;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8" name="Google Shape;5388;p71"/>
              <p:cNvGrpSpPr/>
              <p:nvPr/>
            </p:nvGrpSpPr>
            <p:grpSpPr>
              <a:xfrm>
                <a:off x="1542694" y="2882501"/>
                <a:ext cx="103104" cy="1426186"/>
                <a:chOff x="6006138" y="3143629"/>
                <a:chExt cx="122758" cy="1698043"/>
              </a:xfrm>
            </p:grpSpPr>
            <p:sp>
              <p:nvSpPr>
                <p:cNvPr id="5389" name="Google Shape;5389;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96" name="Google Shape;5396;p71"/>
          <p:cNvGrpSpPr/>
          <p:nvPr/>
        </p:nvGrpSpPr>
        <p:grpSpPr>
          <a:xfrm>
            <a:off x="5683472" y="3518037"/>
            <a:ext cx="2749952" cy="870677"/>
            <a:chOff x="238125" y="1725700"/>
            <a:chExt cx="7139025" cy="2260325"/>
          </a:xfrm>
        </p:grpSpPr>
        <p:sp>
          <p:nvSpPr>
            <p:cNvPr id="5397" name="Google Shape;5397;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71"/>
          <p:cNvGrpSpPr/>
          <p:nvPr/>
        </p:nvGrpSpPr>
        <p:grpSpPr>
          <a:xfrm>
            <a:off x="5953636" y="2459783"/>
            <a:ext cx="1105452" cy="916747"/>
            <a:chOff x="5249100" y="1210600"/>
            <a:chExt cx="3502700" cy="2904775"/>
          </a:xfrm>
        </p:grpSpPr>
        <p:sp>
          <p:nvSpPr>
            <p:cNvPr id="5408" name="Google Shape;5408;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2" name="Google Shape;5412;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413" name="Google Shape;5413;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414" name="Google Shape;5414;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415" name="Google Shape;5415;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416" name="Google Shape;5416;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7" name="Google Shape;5417;p71"/>
          <p:cNvGrpSpPr/>
          <p:nvPr/>
        </p:nvGrpSpPr>
        <p:grpSpPr>
          <a:xfrm>
            <a:off x="7136183" y="1179201"/>
            <a:ext cx="1304650" cy="1124856"/>
            <a:chOff x="7287122" y="1165658"/>
            <a:chExt cx="1219413" cy="1051365"/>
          </a:xfrm>
        </p:grpSpPr>
        <p:grpSp>
          <p:nvGrpSpPr>
            <p:cNvPr id="5418" name="Google Shape;5418;p71"/>
            <p:cNvGrpSpPr/>
            <p:nvPr/>
          </p:nvGrpSpPr>
          <p:grpSpPr>
            <a:xfrm>
              <a:off x="7287122" y="1969723"/>
              <a:ext cx="1219413" cy="247300"/>
              <a:chOff x="7287122" y="1969723"/>
              <a:chExt cx="1219413" cy="247300"/>
            </a:xfrm>
          </p:grpSpPr>
          <p:sp>
            <p:nvSpPr>
              <p:cNvPr id="5419" name="Google Shape;5419;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71"/>
              <p:cNvGrpSpPr/>
              <p:nvPr/>
            </p:nvGrpSpPr>
            <p:grpSpPr>
              <a:xfrm>
                <a:off x="7287122" y="2063892"/>
                <a:ext cx="1151753" cy="73428"/>
                <a:chOff x="7287122" y="2063892"/>
                <a:chExt cx="1151753" cy="73428"/>
              </a:xfrm>
            </p:grpSpPr>
            <p:sp>
              <p:nvSpPr>
                <p:cNvPr id="5421" name="Google Shape;5421;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2" name="Google Shape;5422;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423" name="Google Shape;5423;p71"/>
            <p:cNvGrpSpPr/>
            <p:nvPr/>
          </p:nvGrpSpPr>
          <p:grpSpPr>
            <a:xfrm>
              <a:off x="7287122" y="1712201"/>
              <a:ext cx="1219403" cy="246767"/>
              <a:chOff x="7287122" y="1712201"/>
              <a:chExt cx="1219403" cy="246767"/>
            </a:xfrm>
          </p:grpSpPr>
          <p:sp>
            <p:nvSpPr>
              <p:cNvPr id="5424" name="Google Shape;5424;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5" name="Google Shape;5425;p71"/>
              <p:cNvGrpSpPr/>
              <p:nvPr/>
            </p:nvGrpSpPr>
            <p:grpSpPr>
              <a:xfrm>
                <a:off x="7287122" y="1842861"/>
                <a:ext cx="1005303" cy="73419"/>
                <a:chOff x="7287122" y="1842861"/>
                <a:chExt cx="1005303" cy="73419"/>
              </a:xfrm>
            </p:grpSpPr>
            <p:sp>
              <p:nvSpPr>
                <p:cNvPr id="5426" name="Google Shape;5426;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27" name="Google Shape;5427;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428" name="Google Shape;5428;p71"/>
            <p:cNvGrpSpPr/>
            <p:nvPr/>
          </p:nvGrpSpPr>
          <p:grpSpPr>
            <a:xfrm>
              <a:off x="7287122" y="1447520"/>
              <a:ext cx="1219403" cy="286667"/>
              <a:chOff x="7287122" y="1447520"/>
              <a:chExt cx="1219403" cy="286667"/>
            </a:xfrm>
          </p:grpSpPr>
          <p:sp>
            <p:nvSpPr>
              <p:cNvPr id="5429" name="Google Shape;5429;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0" name="Google Shape;5430;p71"/>
              <p:cNvGrpSpPr/>
              <p:nvPr/>
            </p:nvGrpSpPr>
            <p:grpSpPr>
              <a:xfrm>
                <a:off x="7287122" y="1581977"/>
                <a:ext cx="852803" cy="73428"/>
                <a:chOff x="7287122" y="1581977"/>
                <a:chExt cx="852803" cy="73428"/>
              </a:xfrm>
            </p:grpSpPr>
            <p:sp>
              <p:nvSpPr>
                <p:cNvPr id="5431" name="Google Shape;5431;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2" name="Google Shape;5432;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433" name="Google Shape;5433;p71"/>
            <p:cNvGrpSpPr/>
            <p:nvPr/>
          </p:nvGrpSpPr>
          <p:grpSpPr>
            <a:xfrm>
              <a:off x="7287122" y="1165658"/>
              <a:ext cx="1219403" cy="344253"/>
              <a:chOff x="7287122" y="1165658"/>
              <a:chExt cx="1219403" cy="344253"/>
            </a:xfrm>
          </p:grpSpPr>
          <p:sp>
            <p:nvSpPr>
              <p:cNvPr id="5434" name="Google Shape;5434;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5" name="Google Shape;5435;p71"/>
              <p:cNvGrpSpPr/>
              <p:nvPr/>
            </p:nvGrpSpPr>
            <p:grpSpPr>
              <a:xfrm>
                <a:off x="7287122" y="1341025"/>
                <a:ext cx="695703" cy="73419"/>
                <a:chOff x="7287122" y="1341025"/>
                <a:chExt cx="695703" cy="73419"/>
              </a:xfrm>
            </p:grpSpPr>
            <p:sp>
              <p:nvSpPr>
                <p:cNvPr id="5436" name="Google Shape;5436;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7" name="Google Shape;5437;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438" name="Google Shape;5438;p71"/>
          <p:cNvGrpSpPr/>
          <p:nvPr/>
        </p:nvGrpSpPr>
        <p:grpSpPr>
          <a:xfrm>
            <a:off x="5802676" y="1185224"/>
            <a:ext cx="1397729" cy="1098540"/>
            <a:chOff x="5900602" y="1193063"/>
            <a:chExt cx="1299851" cy="1021707"/>
          </a:xfrm>
        </p:grpSpPr>
        <p:grpSp>
          <p:nvGrpSpPr>
            <p:cNvPr id="5439" name="Google Shape;5439;p71"/>
            <p:cNvGrpSpPr/>
            <p:nvPr/>
          </p:nvGrpSpPr>
          <p:grpSpPr>
            <a:xfrm>
              <a:off x="6520337" y="1193063"/>
              <a:ext cx="341815" cy="799959"/>
              <a:chOff x="6520337" y="1193063"/>
              <a:chExt cx="341815" cy="799959"/>
            </a:xfrm>
          </p:grpSpPr>
          <p:grpSp>
            <p:nvGrpSpPr>
              <p:cNvPr id="5440" name="Google Shape;5440;p71"/>
              <p:cNvGrpSpPr/>
              <p:nvPr/>
            </p:nvGrpSpPr>
            <p:grpSpPr>
              <a:xfrm>
                <a:off x="6520337" y="1589527"/>
                <a:ext cx="213950" cy="403494"/>
                <a:chOff x="6520337" y="1589527"/>
                <a:chExt cx="213950" cy="403494"/>
              </a:xfrm>
            </p:grpSpPr>
            <p:sp>
              <p:nvSpPr>
                <p:cNvPr id="5441" name="Google Shape;5441;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71"/>
              <p:cNvGrpSpPr/>
              <p:nvPr/>
            </p:nvGrpSpPr>
            <p:grpSpPr>
              <a:xfrm>
                <a:off x="6577204" y="1193063"/>
                <a:ext cx="284947" cy="464512"/>
                <a:chOff x="6577204" y="1193063"/>
                <a:chExt cx="284947" cy="464512"/>
              </a:xfrm>
            </p:grpSpPr>
            <p:sp>
              <p:nvSpPr>
                <p:cNvPr id="5444" name="Google Shape;5444;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5" name="Google Shape;5445;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446" name="Google Shape;5446;p71"/>
            <p:cNvGrpSpPr/>
            <p:nvPr/>
          </p:nvGrpSpPr>
          <p:grpSpPr>
            <a:xfrm>
              <a:off x="6238903" y="1193063"/>
              <a:ext cx="300475" cy="900152"/>
              <a:chOff x="6238903" y="1193063"/>
              <a:chExt cx="300475" cy="900152"/>
            </a:xfrm>
          </p:grpSpPr>
          <p:grpSp>
            <p:nvGrpSpPr>
              <p:cNvPr id="5447" name="Google Shape;5447;p71"/>
              <p:cNvGrpSpPr/>
              <p:nvPr/>
            </p:nvGrpSpPr>
            <p:grpSpPr>
              <a:xfrm>
                <a:off x="6290865" y="1489315"/>
                <a:ext cx="248514" cy="603900"/>
                <a:chOff x="6290865" y="1489315"/>
                <a:chExt cx="248514" cy="603900"/>
              </a:xfrm>
            </p:grpSpPr>
            <p:sp>
              <p:nvSpPr>
                <p:cNvPr id="5448" name="Google Shape;5448;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71"/>
              <p:cNvGrpSpPr/>
              <p:nvPr/>
            </p:nvGrpSpPr>
            <p:grpSpPr>
              <a:xfrm>
                <a:off x="6238903" y="1193063"/>
                <a:ext cx="284947" cy="333087"/>
                <a:chOff x="6238903" y="1193063"/>
                <a:chExt cx="284947" cy="333087"/>
              </a:xfrm>
            </p:grpSpPr>
            <p:sp>
              <p:nvSpPr>
                <p:cNvPr id="5451" name="Google Shape;5451;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2" name="Google Shape;5452;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453" name="Google Shape;5453;p71"/>
            <p:cNvGrpSpPr/>
            <p:nvPr/>
          </p:nvGrpSpPr>
          <p:grpSpPr>
            <a:xfrm>
              <a:off x="5900602" y="1193063"/>
              <a:ext cx="444345" cy="1021707"/>
              <a:chOff x="5900602" y="1193063"/>
              <a:chExt cx="444345" cy="1021707"/>
            </a:xfrm>
          </p:grpSpPr>
          <p:grpSp>
            <p:nvGrpSpPr>
              <p:cNvPr id="5454" name="Google Shape;5454;p71"/>
              <p:cNvGrpSpPr/>
              <p:nvPr/>
            </p:nvGrpSpPr>
            <p:grpSpPr>
              <a:xfrm>
                <a:off x="6046501" y="1367785"/>
                <a:ext cx="298446" cy="846986"/>
                <a:chOff x="6046501" y="1367785"/>
                <a:chExt cx="298446" cy="846986"/>
              </a:xfrm>
            </p:grpSpPr>
            <p:sp>
              <p:nvSpPr>
                <p:cNvPr id="5455" name="Google Shape;5455;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71"/>
              <p:cNvGrpSpPr/>
              <p:nvPr/>
            </p:nvGrpSpPr>
            <p:grpSpPr>
              <a:xfrm>
                <a:off x="5900602" y="1193063"/>
                <a:ext cx="284947" cy="182312"/>
                <a:chOff x="5900602" y="1193063"/>
                <a:chExt cx="284947" cy="182312"/>
              </a:xfrm>
            </p:grpSpPr>
            <p:sp>
              <p:nvSpPr>
                <p:cNvPr id="5458" name="Google Shape;5458;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9" name="Google Shape;5459;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460" name="Google Shape;5460;p71"/>
            <p:cNvGrpSpPr/>
            <p:nvPr/>
          </p:nvGrpSpPr>
          <p:grpSpPr>
            <a:xfrm>
              <a:off x="6738300" y="1193063"/>
              <a:ext cx="462153" cy="707634"/>
              <a:chOff x="6738300" y="1193063"/>
              <a:chExt cx="462153" cy="707634"/>
            </a:xfrm>
          </p:grpSpPr>
          <p:grpSp>
            <p:nvGrpSpPr>
              <p:cNvPr id="5461" name="Google Shape;5461;p71"/>
              <p:cNvGrpSpPr/>
              <p:nvPr/>
            </p:nvGrpSpPr>
            <p:grpSpPr>
              <a:xfrm>
                <a:off x="6915505" y="1193063"/>
                <a:ext cx="284947" cy="597387"/>
                <a:chOff x="6915505" y="1193063"/>
                <a:chExt cx="284947" cy="597387"/>
              </a:xfrm>
            </p:grpSpPr>
            <p:sp>
              <p:nvSpPr>
                <p:cNvPr id="5462" name="Google Shape;5462;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3" name="Google Shape;5463;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5464" name="Google Shape;5464;p71"/>
              <p:cNvGrpSpPr/>
              <p:nvPr/>
            </p:nvGrpSpPr>
            <p:grpSpPr>
              <a:xfrm>
                <a:off x="6738300" y="1684725"/>
                <a:ext cx="230066" cy="215971"/>
                <a:chOff x="6738300" y="1684725"/>
                <a:chExt cx="230066" cy="215971"/>
              </a:xfrm>
            </p:grpSpPr>
            <p:sp>
              <p:nvSpPr>
                <p:cNvPr id="5465" name="Google Shape;5465;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470" name="Shape 5470"/>
        <p:cNvGrpSpPr/>
        <p:nvPr/>
      </p:nvGrpSpPr>
      <p:grpSpPr>
        <a:xfrm>
          <a:off x="0" y="0"/>
          <a:ext cx="0" cy="0"/>
          <a:chOff x="0" y="0"/>
          <a:chExt cx="0" cy="0"/>
        </a:xfrm>
      </p:grpSpPr>
      <p:sp>
        <p:nvSpPr>
          <p:cNvPr id="5471" name="Google Shape;5471;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472" name="Google Shape;5472;p7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473" name="Google Shape;5473;p72"/>
          <p:cNvGrpSpPr/>
          <p:nvPr/>
        </p:nvGrpSpPr>
        <p:grpSpPr>
          <a:xfrm>
            <a:off x="829359" y="2307635"/>
            <a:ext cx="339235" cy="298186"/>
            <a:chOff x="898875" y="244725"/>
            <a:chExt cx="481800" cy="423500"/>
          </a:xfrm>
        </p:grpSpPr>
        <p:sp>
          <p:nvSpPr>
            <p:cNvPr id="5474" name="Google Shape;5474;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5" name="Google Shape;5475;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6" name="Google Shape;5476;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7" name="Google Shape;5477;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8" name="Google Shape;5478;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79" name="Google Shape;5479;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0" name="Google Shape;5480;p72"/>
          <p:cNvGrpSpPr/>
          <p:nvPr/>
        </p:nvGrpSpPr>
        <p:grpSpPr>
          <a:xfrm>
            <a:off x="1267741" y="2287103"/>
            <a:ext cx="298169" cy="339253"/>
            <a:chOff x="1529350" y="258825"/>
            <a:chExt cx="423475" cy="481825"/>
          </a:xfrm>
        </p:grpSpPr>
        <p:sp>
          <p:nvSpPr>
            <p:cNvPr id="5481" name="Google Shape;5481;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2" name="Google Shape;5482;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3" name="Google Shape;5483;p72"/>
          <p:cNvGrpSpPr/>
          <p:nvPr/>
        </p:nvGrpSpPr>
        <p:grpSpPr>
          <a:xfrm>
            <a:off x="1660716" y="2367273"/>
            <a:ext cx="340890" cy="178912"/>
            <a:chOff x="2084325" y="363300"/>
            <a:chExt cx="484150" cy="254100"/>
          </a:xfrm>
        </p:grpSpPr>
        <p:sp>
          <p:nvSpPr>
            <p:cNvPr id="5484" name="Google Shape;5484;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5" name="Google Shape;5485;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6" name="Google Shape;5486;p72"/>
          <p:cNvGrpSpPr/>
          <p:nvPr/>
        </p:nvGrpSpPr>
        <p:grpSpPr>
          <a:xfrm>
            <a:off x="2110011" y="2287102"/>
            <a:ext cx="298169" cy="339253"/>
            <a:chOff x="2707500" y="249400"/>
            <a:chExt cx="423475" cy="481825"/>
          </a:xfrm>
        </p:grpSpPr>
        <p:sp>
          <p:nvSpPr>
            <p:cNvPr id="5487" name="Google Shape;5487;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88" name="Google Shape;5488;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89" name="Google Shape;5489;p72"/>
          <p:cNvGrpSpPr/>
          <p:nvPr/>
        </p:nvGrpSpPr>
        <p:grpSpPr>
          <a:xfrm>
            <a:off x="2523626" y="2287428"/>
            <a:ext cx="305386" cy="338602"/>
            <a:chOff x="3300325" y="249875"/>
            <a:chExt cx="433725" cy="480900"/>
          </a:xfrm>
        </p:grpSpPr>
        <p:sp>
          <p:nvSpPr>
            <p:cNvPr id="5490" name="Google Shape;5490;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1" name="Google Shape;5491;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2" name="Google Shape;5492;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3" name="Google Shape;5493;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4" name="Google Shape;5494;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5" name="Google Shape;5495;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496" name="Google Shape;5496;p72"/>
          <p:cNvGrpSpPr/>
          <p:nvPr/>
        </p:nvGrpSpPr>
        <p:grpSpPr>
          <a:xfrm>
            <a:off x="2912712" y="2287349"/>
            <a:ext cx="352349" cy="338760"/>
            <a:chOff x="3854700" y="249750"/>
            <a:chExt cx="500425" cy="481125"/>
          </a:xfrm>
        </p:grpSpPr>
        <p:sp>
          <p:nvSpPr>
            <p:cNvPr id="5497" name="Google Shape;5497;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8" name="Google Shape;5498;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499" name="Google Shape;5499;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0" name="Google Shape;5500;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1" name="Google Shape;5501;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2" name="Google Shape;5502;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3" name="Google Shape;5503;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4" name="Google Shape;5504;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5" name="Google Shape;5505;p72"/>
          <p:cNvGrpSpPr/>
          <p:nvPr/>
        </p:nvGrpSpPr>
        <p:grpSpPr>
          <a:xfrm>
            <a:off x="3330701" y="2287349"/>
            <a:ext cx="352349" cy="338760"/>
            <a:chOff x="4447550" y="249750"/>
            <a:chExt cx="500425" cy="481125"/>
          </a:xfrm>
        </p:grpSpPr>
        <p:sp>
          <p:nvSpPr>
            <p:cNvPr id="5506" name="Google Shape;5506;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07" name="Google Shape;5507;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08" name="Google Shape;5508;p72"/>
          <p:cNvGrpSpPr/>
          <p:nvPr/>
        </p:nvGrpSpPr>
        <p:grpSpPr>
          <a:xfrm>
            <a:off x="3759902" y="2287102"/>
            <a:ext cx="339253" cy="339253"/>
            <a:chOff x="5049725" y="249400"/>
            <a:chExt cx="481825" cy="481825"/>
          </a:xfrm>
        </p:grpSpPr>
        <p:sp>
          <p:nvSpPr>
            <p:cNvPr id="5509" name="Google Shape;5509;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0" name="Google Shape;5510;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1" name="Google Shape;5511;p72"/>
          <p:cNvGrpSpPr/>
          <p:nvPr/>
        </p:nvGrpSpPr>
        <p:grpSpPr>
          <a:xfrm>
            <a:off x="4173843" y="2287102"/>
            <a:ext cx="339253" cy="339253"/>
            <a:chOff x="5660400" y="238125"/>
            <a:chExt cx="481825" cy="481825"/>
          </a:xfrm>
        </p:grpSpPr>
        <p:sp>
          <p:nvSpPr>
            <p:cNvPr id="5512" name="Google Shape;5512;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3" name="Google Shape;5513;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14" name="Google Shape;5514;p72"/>
          <p:cNvGrpSpPr/>
          <p:nvPr/>
        </p:nvGrpSpPr>
        <p:grpSpPr>
          <a:xfrm>
            <a:off x="4590529" y="2287102"/>
            <a:ext cx="339253" cy="339253"/>
            <a:chOff x="6235400" y="249400"/>
            <a:chExt cx="481825" cy="481825"/>
          </a:xfrm>
        </p:grpSpPr>
        <p:sp>
          <p:nvSpPr>
            <p:cNvPr id="5515" name="Google Shape;5515;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6" name="Google Shape;5516;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7" name="Google Shape;5517;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8" name="Google Shape;5518;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19" name="Google Shape;5519;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20" name="Google Shape;5520;p72"/>
          <p:cNvGrpSpPr/>
          <p:nvPr/>
        </p:nvGrpSpPr>
        <p:grpSpPr>
          <a:xfrm>
            <a:off x="828875" y="2731810"/>
            <a:ext cx="340204" cy="298116"/>
            <a:chOff x="899850" y="871450"/>
            <a:chExt cx="483175" cy="423400"/>
          </a:xfrm>
        </p:grpSpPr>
        <p:sp>
          <p:nvSpPr>
            <p:cNvPr id="5521" name="Google Shape;5521;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2" name="Google Shape;5522;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3" name="Google Shape;5523;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4" name="Google Shape;5524;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25" name="Google Shape;5525;p7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26" name="Google Shape;5526;p72"/>
          <p:cNvGrpSpPr/>
          <p:nvPr/>
        </p:nvGrpSpPr>
        <p:grpSpPr>
          <a:xfrm>
            <a:off x="1660875" y="2711232"/>
            <a:ext cx="340573" cy="339271"/>
            <a:chOff x="2085450" y="842250"/>
            <a:chExt cx="483700" cy="481850"/>
          </a:xfrm>
        </p:grpSpPr>
        <p:sp>
          <p:nvSpPr>
            <p:cNvPr id="5527" name="Google Shape;5527;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8" name="Google Shape;5528;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29" name="Google Shape;5529;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0" name="Google Shape;5530;p72"/>
          <p:cNvGrpSpPr/>
          <p:nvPr/>
        </p:nvGrpSpPr>
        <p:grpSpPr>
          <a:xfrm>
            <a:off x="2089443" y="2711241"/>
            <a:ext cx="339306" cy="339253"/>
            <a:chOff x="2685825" y="840375"/>
            <a:chExt cx="481900" cy="481825"/>
          </a:xfrm>
        </p:grpSpPr>
        <p:sp>
          <p:nvSpPr>
            <p:cNvPr id="5531" name="Google Shape;5531;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2" name="Google Shape;5532;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33" name="Google Shape;5533;p72"/>
          <p:cNvGrpSpPr/>
          <p:nvPr/>
        </p:nvGrpSpPr>
        <p:grpSpPr>
          <a:xfrm>
            <a:off x="2501104" y="2710924"/>
            <a:ext cx="350431" cy="339887"/>
            <a:chOff x="3270675" y="841800"/>
            <a:chExt cx="497700" cy="482725"/>
          </a:xfrm>
        </p:grpSpPr>
        <p:sp>
          <p:nvSpPr>
            <p:cNvPr id="5534" name="Google Shape;5534;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5" name="Google Shape;5535;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36" name="Google Shape;5536;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537" name="Google Shape;5537;p7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538" name="Google Shape;5538;p72"/>
          <p:cNvGrpSpPr/>
          <p:nvPr/>
        </p:nvGrpSpPr>
        <p:grpSpPr>
          <a:xfrm>
            <a:off x="3337249" y="2731783"/>
            <a:ext cx="339253" cy="298169"/>
            <a:chOff x="4467200" y="877100"/>
            <a:chExt cx="481825" cy="423475"/>
          </a:xfrm>
        </p:grpSpPr>
        <p:sp>
          <p:nvSpPr>
            <p:cNvPr id="5539" name="Google Shape;5539;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0" name="Google Shape;5540;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1" name="Google Shape;5541;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2" name="Google Shape;5542;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3" name="Google Shape;5543;p72"/>
          <p:cNvGrpSpPr/>
          <p:nvPr/>
        </p:nvGrpSpPr>
        <p:grpSpPr>
          <a:xfrm>
            <a:off x="3752140" y="2711232"/>
            <a:ext cx="354778" cy="339271"/>
            <a:chOff x="5045500" y="842250"/>
            <a:chExt cx="503875" cy="481850"/>
          </a:xfrm>
        </p:grpSpPr>
        <p:sp>
          <p:nvSpPr>
            <p:cNvPr id="5544" name="Google Shape;5544;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5" name="Google Shape;5545;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46" name="Google Shape;5546;p72"/>
          <p:cNvGrpSpPr/>
          <p:nvPr/>
        </p:nvGrpSpPr>
        <p:grpSpPr>
          <a:xfrm>
            <a:off x="4174987" y="2737451"/>
            <a:ext cx="336965" cy="286833"/>
            <a:chOff x="5645200" y="879425"/>
            <a:chExt cx="478575" cy="407375"/>
          </a:xfrm>
        </p:grpSpPr>
        <p:sp>
          <p:nvSpPr>
            <p:cNvPr id="5547" name="Google Shape;5547;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8" name="Google Shape;5548;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49" name="Google Shape;5549;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0" name="Google Shape;5550;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1" name="Google Shape;5551;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2" name="Google Shape;5552;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53" name="Google Shape;5553;p72"/>
          <p:cNvGrpSpPr/>
          <p:nvPr/>
        </p:nvGrpSpPr>
        <p:grpSpPr>
          <a:xfrm>
            <a:off x="4611062" y="2711241"/>
            <a:ext cx="298186" cy="339253"/>
            <a:chOff x="6264525" y="842250"/>
            <a:chExt cx="423500" cy="481825"/>
          </a:xfrm>
        </p:grpSpPr>
        <p:sp>
          <p:nvSpPr>
            <p:cNvPr id="5554" name="Google Shape;5554;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5" name="Google Shape;5555;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6" name="Google Shape;5556;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7" name="Google Shape;5557;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8" name="Google Shape;5558;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59" name="Google Shape;5559;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0" name="Google Shape;5560;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1" name="Google Shape;5561;p72"/>
          <p:cNvGrpSpPr/>
          <p:nvPr/>
        </p:nvGrpSpPr>
        <p:grpSpPr>
          <a:xfrm>
            <a:off x="829350" y="3125895"/>
            <a:ext cx="339253" cy="339253"/>
            <a:chOff x="900750" y="1436075"/>
            <a:chExt cx="481825" cy="481825"/>
          </a:xfrm>
        </p:grpSpPr>
        <p:sp>
          <p:nvSpPr>
            <p:cNvPr id="5562" name="Google Shape;5562;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3" name="Google Shape;5563;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4" name="Google Shape;5564;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5" name="Google Shape;5565;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6" name="Google Shape;5566;p72"/>
          <p:cNvGrpSpPr/>
          <p:nvPr/>
        </p:nvGrpSpPr>
        <p:grpSpPr>
          <a:xfrm>
            <a:off x="1247198" y="3186183"/>
            <a:ext cx="339253" cy="218676"/>
            <a:chOff x="1492675" y="1520750"/>
            <a:chExt cx="481825" cy="310575"/>
          </a:xfrm>
        </p:grpSpPr>
        <p:sp>
          <p:nvSpPr>
            <p:cNvPr id="5567" name="Google Shape;5567;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68" name="Google Shape;5568;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69" name="Google Shape;5569;p72"/>
          <p:cNvGrpSpPr/>
          <p:nvPr/>
        </p:nvGrpSpPr>
        <p:grpSpPr>
          <a:xfrm>
            <a:off x="1654995" y="3125877"/>
            <a:ext cx="352332" cy="339288"/>
            <a:chOff x="2071000" y="1435025"/>
            <a:chExt cx="500400" cy="481875"/>
          </a:xfrm>
        </p:grpSpPr>
        <p:sp>
          <p:nvSpPr>
            <p:cNvPr id="5570" name="Google Shape;5570;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1" name="Google Shape;5571;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2" name="Google Shape;5572;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3" name="Google Shape;5573;p72"/>
          <p:cNvGrpSpPr/>
          <p:nvPr/>
        </p:nvGrpSpPr>
        <p:grpSpPr>
          <a:xfrm>
            <a:off x="2083159" y="3146709"/>
            <a:ext cx="351874" cy="297623"/>
            <a:chOff x="2678350" y="1464650"/>
            <a:chExt cx="499750" cy="422700"/>
          </a:xfrm>
        </p:grpSpPr>
        <p:sp>
          <p:nvSpPr>
            <p:cNvPr id="5574" name="Google Shape;5574;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5" name="Google Shape;5575;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6" name="Google Shape;5576;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77" name="Google Shape;5577;p72"/>
          <p:cNvGrpSpPr/>
          <p:nvPr/>
        </p:nvGrpSpPr>
        <p:grpSpPr>
          <a:xfrm>
            <a:off x="2506692" y="3125895"/>
            <a:ext cx="339253" cy="339253"/>
            <a:chOff x="3271200" y="1435075"/>
            <a:chExt cx="481825" cy="481825"/>
          </a:xfrm>
        </p:grpSpPr>
        <p:sp>
          <p:nvSpPr>
            <p:cNvPr id="5578" name="Google Shape;5578;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79" name="Google Shape;5579;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0" name="Google Shape;5580;p72"/>
          <p:cNvGrpSpPr/>
          <p:nvPr/>
        </p:nvGrpSpPr>
        <p:grpSpPr>
          <a:xfrm>
            <a:off x="2917165" y="3125877"/>
            <a:ext cx="343442" cy="339288"/>
            <a:chOff x="3858100" y="1435075"/>
            <a:chExt cx="487775" cy="481875"/>
          </a:xfrm>
        </p:grpSpPr>
        <p:sp>
          <p:nvSpPr>
            <p:cNvPr id="5581" name="Google Shape;5581;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2" name="Google Shape;5582;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3" name="Google Shape;5583;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4" name="Google Shape;5584;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5" name="Google Shape;5585;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586" name="Google Shape;5586;p72"/>
          <p:cNvGrpSpPr/>
          <p:nvPr/>
        </p:nvGrpSpPr>
        <p:grpSpPr>
          <a:xfrm>
            <a:off x="3337249" y="3125895"/>
            <a:ext cx="339253" cy="339253"/>
            <a:chOff x="4456875" y="1435075"/>
            <a:chExt cx="481825" cy="481825"/>
          </a:xfrm>
        </p:grpSpPr>
        <p:sp>
          <p:nvSpPr>
            <p:cNvPr id="5587" name="Google Shape;5587;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8" name="Google Shape;5588;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89" name="Google Shape;5589;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0" name="Google Shape;5590;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1" name="Google Shape;5591;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2" name="Google Shape;5592;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3" name="Google Shape;5593;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4" name="Google Shape;5594;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5" name="Google Shape;5595;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6" name="Google Shape;5596;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7" name="Google Shape;5597;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8" name="Google Shape;5598;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599" name="Google Shape;5599;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0" name="Google Shape;5600;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1" name="Google Shape;5601;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2" name="Google Shape;5602;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3" name="Google Shape;5603;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4" name="Google Shape;5604;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5" name="Google Shape;5605;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06" name="Google Shape;5606;p72"/>
          <p:cNvGrpSpPr/>
          <p:nvPr/>
        </p:nvGrpSpPr>
        <p:grpSpPr>
          <a:xfrm>
            <a:off x="3758239" y="3125886"/>
            <a:ext cx="342580" cy="339271"/>
            <a:chOff x="5049725" y="1435050"/>
            <a:chExt cx="486550" cy="481850"/>
          </a:xfrm>
        </p:grpSpPr>
        <p:sp>
          <p:nvSpPr>
            <p:cNvPr id="5607" name="Google Shape;5607;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8" name="Google Shape;5608;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09" name="Google Shape;5609;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0" name="Google Shape;5610;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1" name="Google Shape;5611;p72"/>
          <p:cNvGrpSpPr/>
          <p:nvPr/>
        </p:nvGrpSpPr>
        <p:grpSpPr>
          <a:xfrm>
            <a:off x="4173790" y="3125895"/>
            <a:ext cx="339359" cy="339253"/>
            <a:chOff x="5642475" y="1435075"/>
            <a:chExt cx="481975" cy="481825"/>
          </a:xfrm>
        </p:grpSpPr>
        <p:sp>
          <p:nvSpPr>
            <p:cNvPr id="5612" name="Google Shape;5612;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3" name="Google Shape;5613;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4" name="Google Shape;5614;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15" name="Google Shape;5615;p72"/>
          <p:cNvGrpSpPr/>
          <p:nvPr/>
        </p:nvGrpSpPr>
        <p:grpSpPr>
          <a:xfrm>
            <a:off x="4588276" y="3125886"/>
            <a:ext cx="343759" cy="339271"/>
            <a:chOff x="6232000" y="1435050"/>
            <a:chExt cx="488225" cy="481850"/>
          </a:xfrm>
        </p:grpSpPr>
        <p:sp>
          <p:nvSpPr>
            <p:cNvPr id="5616" name="Google Shape;5616;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7" name="Google Shape;5617;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8" name="Google Shape;5618;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19" name="Google Shape;5619;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0" name="Google Shape;5620;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1" name="Google Shape;5621;p72"/>
          <p:cNvGrpSpPr/>
          <p:nvPr/>
        </p:nvGrpSpPr>
        <p:grpSpPr>
          <a:xfrm>
            <a:off x="849012" y="3539545"/>
            <a:ext cx="299929" cy="337792"/>
            <a:chOff x="924450" y="2028975"/>
            <a:chExt cx="425975" cy="479750"/>
          </a:xfrm>
        </p:grpSpPr>
        <p:sp>
          <p:nvSpPr>
            <p:cNvPr id="5622" name="Google Shape;5622;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3" name="Google Shape;5623;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4" name="Google Shape;5624;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5" name="Google Shape;5625;p72"/>
          <p:cNvGrpSpPr/>
          <p:nvPr/>
        </p:nvGrpSpPr>
        <p:grpSpPr>
          <a:xfrm>
            <a:off x="1661509" y="3559347"/>
            <a:ext cx="339306" cy="298186"/>
            <a:chOff x="2085450" y="2057100"/>
            <a:chExt cx="481900" cy="423500"/>
          </a:xfrm>
        </p:grpSpPr>
        <p:sp>
          <p:nvSpPr>
            <p:cNvPr id="5626" name="Google Shape;5626;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7" name="Google Shape;5627;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28" name="Google Shape;5628;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29" name="Google Shape;5629;p72"/>
          <p:cNvGrpSpPr/>
          <p:nvPr/>
        </p:nvGrpSpPr>
        <p:grpSpPr>
          <a:xfrm>
            <a:off x="2089442" y="3582592"/>
            <a:ext cx="339306" cy="251698"/>
            <a:chOff x="2678275" y="2090100"/>
            <a:chExt cx="481900" cy="357475"/>
          </a:xfrm>
        </p:grpSpPr>
        <p:sp>
          <p:nvSpPr>
            <p:cNvPr id="5630" name="Google Shape;5630;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1" name="Google Shape;5631;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2" name="Google Shape;5632;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3" name="Google Shape;5633;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4" name="Google Shape;5634;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35" name="Google Shape;5635;p72"/>
          <p:cNvGrpSpPr/>
          <p:nvPr/>
        </p:nvGrpSpPr>
        <p:grpSpPr>
          <a:xfrm>
            <a:off x="2566646" y="3594790"/>
            <a:ext cx="219345" cy="227301"/>
            <a:chOff x="3357325" y="2093500"/>
            <a:chExt cx="311525" cy="322825"/>
          </a:xfrm>
        </p:grpSpPr>
        <p:sp>
          <p:nvSpPr>
            <p:cNvPr id="5636" name="Google Shape;5636;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7" name="Google Shape;5637;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38" name="Google Shape;5638;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39" name="Google Shape;5639;p7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40" name="Google Shape;5640;p72"/>
          <p:cNvGrpSpPr/>
          <p:nvPr/>
        </p:nvGrpSpPr>
        <p:grpSpPr>
          <a:xfrm>
            <a:off x="3360836" y="3538814"/>
            <a:ext cx="292078" cy="339253"/>
            <a:chOff x="4492800" y="2027925"/>
            <a:chExt cx="414825" cy="481825"/>
          </a:xfrm>
        </p:grpSpPr>
        <p:sp>
          <p:nvSpPr>
            <p:cNvPr id="5641" name="Google Shape;5641;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2" name="Google Shape;5642;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43" name="Google Shape;5643;p72"/>
          <p:cNvGrpSpPr/>
          <p:nvPr/>
        </p:nvGrpSpPr>
        <p:grpSpPr>
          <a:xfrm>
            <a:off x="3759928" y="3538805"/>
            <a:ext cx="339200" cy="339271"/>
            <a:chOff x="5049725" y="2027900"/>
            <a:chExt cx="481750" cy="481850"/>
          </a:xfrm>
        </p:grpSpPr>
        <p:sp>
          <p:nvSpPr>
            <p:cNvPr id="5644" name="Google Shape;5644;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5" name="Google Shape;5645;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6" name="Google Shape;5646;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7" name="Google Shape;5647;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8" name="Google Shape;5648;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49" name="Google Shape;5649;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0" name="Google Shape;5650;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1" name="Google Shape;5651;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2" name="Google Shape;5652;p72"/>
          <p:cNvGrpSpPr/>
          <p:nvPr/>
        </p:nvGrpSpPr>
        <p:grpSpPr>
          <a:xfrm>
            <a:off x="4233524" y="3538893"/>
            <a:ext cx="219890" cy="339095"/>
            <a:chOff x="5726350" y="2028150"/>
            <a:chExt cx="312300" cy="481600"/>
          </a:xfrm>
        </p:grpSpPr>
        <p:sp>
          <p:nvSpPr>
            <p:cNvPr id="5653" name="Google Shape;5653;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4" name="Google Shape;5654;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5" name="Google Shape;5655;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6" name="Google Shape;5656;p72"/>
          <p:cNvGrpSpPr/>
          <p:nvPr/>
        </p:nvGrpSpPr>
        <p:grpSpPr>
          <a:xfrm>
            <a:off x="4593715" y="3542000"/>
            <a:ext cx="332881" cy="332881"/>
            <a:chOff x="6239925" y="2032450"/>
            <a:chExt cx="472775" cy="472775"/>
          </a:xfrm>
        </p:grpSpPr>
        <p:sp>
          <p:nvSpPr>
            <p:cNvPr id="5657" name="Google Shape;5657;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58" name="Google Shape;5658;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59" name="Google Shape;5659;p72"/>
          <p:cNvGrpSpPr/>
          <p:nvPr/>
        </p:nvGrpSpPr>
        <p:grpSpPr>
          <a:xfrm>
            <a:off x="5042807" y="2364092"/>
            <a:ext cx="334641" cy="185425"/>
            <a:chOff x="903075" y="2730000"/>
            <a:chExt cx="475275" cy="263350"/>
          </a:xfrm>
        </p:grpSpPr>
        <p:sp>
          <p:nvSpPr>
            <p:cNvPr id="5660" name="Google Shape;5660;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1" name="Google Shape;5661;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2" name="Google Shape;5662;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3" name="Google Shape;5663;p72"/>
          <p:cNvGrpSpPr/>
          <p:nvPr/>
        </p:nvGrpSpPr>
        <p:grpSpPr>
          <a:xfrm>
            <a:off x="1247198" y="3538814"/>
            <a:ext cx="339253" cy="339253"/>
            <a:chOff x="1492675" y="2027925"/>
            <a:chExt cx="481825" cy="481825"/>
          </a:xfrm>
        </p:grpSpPr>
        <p:sp>
          <p:nvSpPr>
            <p:cNvPr id="5664" name="Google Shape;5664;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5" name="Google Shape;5665;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6" name="Google Shape;5666;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7" name="Google Shape;5667;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68" name="Google Shape;5668;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69" name="Google Shape;5669;p72"/>
          <p:cNvGrpSpPr/>
          <p:nvPr/>
        </p:nvGrpSpPr>
        <p:grpSpPr>
          <a:xfrm>
            <a:off x="5473575" y="2287178"/>
            <a:ext cx="339253" cy="339253"/>
            <a:chOff x="1492675" y="2620775"/>
            <a:chExt cx="481825" cy="481825"/>
          </a:xfrm>
        </p:grpSpPr>
        <p:sp>
          <p:nvSpPr>
            <p:cNvPr id="5670" name="Google Shape;5670;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1" name="Google Shape;5671;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672" name="Google Shape;5672;p7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673" name="Google Shape;5673;p72"/>
          <p:cNvGrpSpPr/>
          <p:nvPr/>
        </p:nvGrpSpPr>
        <p:grpSpPr>
          <a:xfrm>
            <a:off x="6297328" y="2303161"/>
            <a:ext cx="333585" cy="307287"/>
            <a:chOff x="2682350" y="2643425"/>
            <a:chExt cx="473775" cy="436425"/>
          </a:xfrm>
        </p:grpSpPr>
        <p:sp>
          <p:nvSpPr>
            <p:cNvPr id="5674" name="Google Shape;5674;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5" name="Google Shape;5675;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6" name="Google Shape;5676;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7" name="Google Shape;5677;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8" name="Google Shape;5678;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79" name="Google Shape;5679;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0" name="Google Shape;5680;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1" name="Google Shape;5681;p72"/>
          <p:cNvGrpSpPr/>
          <p:nvPr/>
        </p:nvGrpSpPr>
        <p:grpSpPr>
          <a:xfrm>
            <a:off x="6762818" y="2287178"/>
            <a:ext cx="238531" cy="339253"/>
            <a:chOff x="3342725" y="2620775"/>
            <a:chExt cx="338775" cy="481825"/>
          </a:xfrm>
        </p:grpSpPr>
        <p:sp>
          <p:nvSpPr>
            <p:cNvPr id="5682" name="Google Shape;5682;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3" name="Google Shape;5683;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4" name="Google Shape;5684;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85" name="Google Shape;5685;p72"/>
          <p:cNvGrpSpPr/>
          <p:nvPr/>
        </p:nvGrpSpPr>
        <p:grpSpPr>
          <a:xfrm>
            <a:off x="7156568" y="2287178"/>
            <a:ext cx="278296" cy="339253"/>
            <a:chOff x="3907325" y="2620775"/>
            <a:chExt cx="395250" cy="481825"/>
          </a:xfrm>
        </p:grpSpPr>
        <p:sp>
          <p:nvSpPr>
            <p:cNvPr id="5686" name="Google Shape;5686;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7" name="Google Shape;5687;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8" name="Google Shape;5688;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89" name="Google Shape;5689;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0" name="Google Shape;5690;p72"/>
          <p:cNvGrpSpPr/>
          <p:nvPr/>
        </p:nvGrpSpPr>
        <p:grpSpPr>
          <a:xfrm>
            <a:off x="7549755" y="2297783"/>
            <a:ext cx="339253" cy="318042"/>
            <a:chOff x="4456875" y="2635825"/>
            <a:chExt cx="481825" cy="451700"/>
          </a:xfrm>
        </p:grpSpPr>
        <p:sp>
          <p:nvSpPr>
            <p:cNvPr id="5691" name="Google Shape;5691;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2" name="Google Shape;5692;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3" name="Google Shape;5693;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4" name="Google Shape;5694;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5" name="Google Shape;5695;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6" name="Google Shape;5696;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697" name="Google Shape;5697;p72"/>
          <p:cNvGrpSpPr/>
          <p:nvPr/>
        </p:nvGrpSpPr>
        <p:grpSpPr>
          <a:xfrm>
            <a:off x="7974679" y="2297783"/>
            <a:ext cx="339253" cy="318042"/>
            <a:chOff x="5049725" y="2635825"/>
            <a:chExt cx="481825" cy="451700"/>
          </a:xfrm>
        </p:grpSpPr>
        <p:sp>
          <p:nvSpPr>
            <p:cNvPr id="5698" name="Google Shape;5698;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699" name="Google Shape;5699;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0" name="Google Shape;5700;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1" name="Google Shape;5701;p72"/>
          <p:cNvGrpSpPr/>
          <p:nvPr/>
        </p:nvGrpSpPr>
        <p:grpSpPr>
          <a:xfrm>
            <a:off x="2375386" y="3952243"/>
            <a:ext cx="338566" cy="338373"/>
            <a:chOff x="5643000" y="2621375"/>
            <a:chExt cx="480850" cy="480575"/>
          </a:xfrm>
        </p:grpSpPr>
        <p:sp>
          <p:nvSpPr>
            <p:cNvPr id="5702" name="Google Shape;5702;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3" name="Google Shape;5703;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4" name="Google Shape;5704;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5" name="Google Shape;5705;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6" name="Google Shape;5706;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7" name="Google Shape;5707;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08" name="Google Shape;5708;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09" name="Google Shape;5709;p72"/>
          <p:cNvGrpSpPr/>
          <p:nvPr/>
        </p:nvGrpSpPr>
        <p:grpSpPr>
          <a:xfrm>
            <a:off x="4192782" y="3951803"/>
            <a:ext cx="339359" cy="339253"/>
            <a:chOff x="6235250" y="2620775"/>
            <a:chExt cx="481975" cy="481825"/>
          </a:xfrm>
        </p:grpSpPr>
        <p:sp>
          <p:nvSpPr>
            <p:cNvPr id="5710" name="Google Shape;5710;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1" name="Google Shape;5711;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2" name="Google Shape;5712;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3" name="Google Shape;5713;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4" name="Google Shape;5714;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15" name="Google Shape;5715;p7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16" name="Google Shape;5716;p72"/>
          <p:cNvGrpSpPr/>
          <p:nvPr/>
        </p:nvGrpSpPr>
        <p:grpSpPr>
          <a:xfrm>
            <a:off x="5472652" y="2711317"/>
            <a:ext cx="341101" cy="339253"/>
            <a:chOff x="1535000" y="3223325"/>
            <a:chExt cx="484450" cy="481825"/>
          </a:xfrm>
        </p:grpSpPr>
        <p:sp>
          <p:nvSpPr>
            <p:cNvPr id="5717" name="Google Shape;5717;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8" name="Google Shape;5718;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19" name="Google Shape;5719;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0" name="Google Shape;5720;p72"/>
          <p:cNvGrpSpPr/>
          <p:nvPr/>
        </p:nvGrpSpPr>
        <p:grpSpPr>
          <a:xfrm>
            <a:off x="5880219" y="2746618"/>
            <a:ext cx="339253" cy="268649"/>
            <a:chOff x="2085525" y="3263750"/>
            <a:chExt cx="481825" cy="381550"/>
          </a:xfrm>
        </p:grpSpPr>
        <p:sp>
          <p:nvSpPr>
            <p:cNvPr id="5721" name="Google Shape;5721;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2" name="Google Shape;5722;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23" name="Google Shape;5723;p7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24" name="Google Shape;5724;p72"/>
          <p:cNvGrpSpPr/>
          <p:nvPr/>
        </p:nvGrpSpPr>
        <p:grpSpPr>
          <a:xfrm>
            <a:off x="6711982" y="2711308"/>
            <a:ext cx="340204" cy="339271"/>
            <a:chOff x="3270450" y="3213625"/>
            <a:chExt cx="483175" cy="481850"/>
          </a:xfrm>
        </p:grpSpPr>
        <p:sp>
          <p:nvSpPr>
            <p:cNvPr id="5725" name="Google Shape;5725;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6" name="Google Shape;5726;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27" name="Google Shape;5727;p72"/>
          <p:cNvGrpSpPr/>
          <p:nvPr/>
        </p:nvGrpSpPr>
        <p:grpSpPr>
          <a:xfrm>
            <a:off x="7211250" y="2711317"/>
            <a:ext cx="168931" cy="339253"/>
            <a:chOff x="3984950" y="3213600"/>
            <a:chExt cx="239925" cy="481825"/>
          </a:xfrm>
        </p:grpSpPr>
        <p:sp>
          <p:nvSpPr>
            <p:cNvPr id="5728" name="Google Shape;5728;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29" name="Google Shape;5729;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730" name="Google Shape;5730;p7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1" name="Google Shape;5731;p7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732" name="Google Shape;5732;p72"/>
          <p:cNvGrpSpPr/>
          <p:nvPr/>
        </p:nvGrpSpPr>
        <p:grpSpPr>
          <a:xfrm>
            <a:off x="1874281" y="3981487"/>
            <a:ext cx="355218" cy="279880"/>
            <a:chOff x="5629975" y="3255775"/>
            <a:chExt cx="504500" cy="397500"/>
          </a:xfrm>
        </p:grpSpPr>
        <p:sp>
          <p:nvSpPr>
            <p:cNvPr id="5733" name="Google Shape;5733;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4" name="Google Shape;5734;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5" name="Google Shape;5735;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6" name="Google Shape;5736;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37" name="Google Shape;5737;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38" name="Google Shape;5738;p72"/>
          <p:cNvGrpSpPr/>
          <p:nvPr/>
        </p:nvGrpSpPr>
        <p:grpSpPr>
          <a:xfrm>
            <a:off x="3755839" y="3981593"/>
            <a:ext cx="340256" cy="279669"/>
            <a:chOff x="6234950" y="3255925"/>
            <a:chExt cx="483250" cy="397200"/>
          </a:xfrm>
        </p:grpSpPr>
        <p:sp>
          <p:nvSpPr>
            <p:cNvPr id="5739" name="Google Shape;5739;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0" name="Google Shape;5740;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1" name="Google Shape;5741;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2" name="Google Shape;5742;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3" name="Google Shape;5743;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4" name="Google Shape;5744;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45" name="Google Shape;5745;p72"/>
          <p:cNvGrpSpPr/>
          <p:nvPr/>
        </p:nvGrpSpPr>
        <p:grpSpPr>
          <a:xfrm>
            <a:off x="5051107" y="3125970"/>
            <a:ext cx="318042" cy="339253"/>
            <a:chOff x="914900" y="3806450"/>
            <a:chExt cx="451700" cy="481825"/>
          </a:xfrm>
        </p:grpSpPr>
        <p:sp>
          <p:nvSpPr>
            <p:cNvPr id="5746" name="Google Shape;5746;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7" name="Google Shape;5747;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8" name="Google Shape;5748;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49" name="Google Shape;5749;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0" name="Google Shape;5750;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1" name="Google Shape;5751;p72"/>
          <p:cNvGrpSpPr/>
          <p:nvPr/>
        </p:nvGrpSpPr>
        <p:grpSpPr>
          <a:xfrm>
            <a:off x="5470028" y="3125785"/>
            <a:ext cx="346347" cy="339623"/>
            <a:chOff x="1490050" y="3805975"/>
            <a:chExt cx="491900" cy="482350"/>
          </a:xfrm>
        </p:grpSpPr>
        <p:sp>
          <p:nvSpPr>
            <p:cNvPr id="5752" name="Google Shape;5752;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3" name="Google Shape;5753;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4" name="Google Shape;5754;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5" name="Google Shape;5755;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6" name="Google Shape;5756;p72"/>
          <p:cNvGrpSpPr/>
          <p:nvPr/>
        </p:nvGrpSpPr>
        <p:grpSpPr>
          <a:xfrm>
            <a:off x="5893896" y="3125970"/>
            <a:ext cx="311899" cy="339253"/>
            <a:chOff x="2104275" y="3806450"/>
            <a:chExt cx="442975" cy="481825"/>
          </a:xfrm>
        </p:grpSpPr>
        <p:sp>
          <p:nvSpPr>
            <p:cNvPr id="5757" name="Google Shape;5757;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58" name="Google Shape;5758;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59" name="Google Shape;5759;p72"/>
          <p:cNvGrpSpPr/>
          <p:nvPr/>
        </p:nvGrpSpPr>
        <p:grpSpPr>
          <a:xfrm>
            <a:off x="6317413" y="3125970"/>
            <a:ext cx="293416" cy="339253"/>
            <a:chOff x="2710875" y="3806450"/>
            <a:chExt cx="416725" cy="481825"/>
          </a:xfrm>
        </p:grpSpPr>
        <p:sp>
          <p:nvSpPr>
            <p:cNvPr id="5760" name="Google Shape;5760;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1" name="Google Shape;5761;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2" name="Google Shape;5762;p72"/>
          <p:cNvGrpSpPr/>
          <p:nvPr/>
        </p:nvGrpSpPr>
        <p:grpSpPr>
          <a:xfrm>
            <a:off x="6712457" y="3166412"/>
            <a:ext cx="339253" cy="258369"/>
            <a:chOff x="3271200" y="3863875"/>
            <a:chExt cx="481825" cy="366950"/>
          </a:xfrm>
        </p:grpSpPr>
        <p:sp>
          <p:nvSpPr>
            <p:cNvPr id="5763" name="Google Shape;5763;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4" name="Google Shape;5764;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5" name="Google Shape;5765;p72"/>
          <p:cNvGrpSpPr/>
          <p:nvPr/>
        </p:nvGrpSpPr>
        <p:grpSpPr>
          <a:xfrm>
            <a:off x="7147952" y="3126199"/>
            <a:ext cx="295528" cy="338795"/>
            <a:chOff x="3895050" y="3806775"/>
            <a:chExt cx="419725" cy="481175"/>
          </a:xfrm>
        </p:grpSpPr>
        <p:sp>
          <p:nvSpPr>
            <p:cNvPr id="5766" name="Google Shape;5766;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67" name="Google Shape;5767;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68" name="Google Shape;5768;p72"/>
          <p:cNvGrpSpPr/>
          <p:nvPr/>
        </p:nvGrpSpPr>
        <p:grpSpPr>
          <a:xfrm>
            <a:off x="7551234" y="3125979"/>
            <a:ext cx="336296" cy="339235"/>
            <a:chOff x="4464775" y="3806475"/>
            <a:chExt cx="477625" cy="481800"/>
          </a:xfrm>
        </p:grpSpPr>
        <p:sp>
          <p:nvSpPr>
            <p:cNvPr id="5769" name="Google Shape;5769;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0" name="Google Shape;5770;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1" name="Google Shape;5771;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2" name="Google Shape;5772;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3" name="Google Shape;5773;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4" name="Google Shape;5774;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5" name="Google Shape;5775;p72"/>
          <p:cNvGrpSpPr/>
          <p:nvPr/>
        </p:nvGrpSpPr>
        <p:grpSpPr>
          <a:xfrm>
            <a:off x="7974679" y="3125970"/>
            <a:ext cx="339253" cy="339253"/>
            <a:chOff x="5049725" y="3806450"/>
            <a:chExt cx="481825" cy="481825"/>
          </a:xfrm>
        </p:grpSpPr>
        <p:sp>
          <p:nvSpPr>
            <p:cNvPr id="5776" name="Google Shape;5776;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7" name="Google Shape;5777;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78" name="Google Shape;5778;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79" name="Google Shape;5779;p72"/>
          <p:cNvGrpSpPr/>
          <p:nvPr/>
        </p:nvGrpSpPr>
        <p:grpSpPr>
          <a:xfrm>
            <a:off x="1461983" y="3951798"/>
            <a:ext cx="339253" cy="339253"/>
            <a:chOff x="5651375" y="3806450"/>
            <a:chExt cx="481825" cy="481825"/>
          </a:xfrm>
        </p:grpSpPr>
        <p:sp>
          <p:nvSpPr>
            <p:cNvPr id="5780" name="Google Shape;5780;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1" name="Google Shape;5781;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2" name="Google Shape;5782;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3" name="Google Shape;5783;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4" name="Google Shape;5784;p72"/>
          <p:cNvGrpSpPr/>
          <p:nvPr/>
        </p:nvGrpSpPr>
        <p:grpSpPr>
          <a:xfrm>
            <a:off x="3360663" y="3953787"/>
            <a:ext cx="298503" cy="335275"/>
            <a:chOff x="6264300" y="3809300"/>
            <a:chExt cx="423950" cy="476175"/>
          </a:xfrm>
        </p:grpSpPr>
        <p:sp>
          <p:nvSpPr>
            <p:cNvPr id="5785" name="Google Shape;5785;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6" name="Google Shape;5786;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87" name="Google Shape;5787;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88" name="Google Shape;5788;p72"/>
          <p:cNvGrpSpPr/>
          <p:nvPr/>
        </p:nvGrpSpPr>
        <p:grpSpPr>
          <a:xfrm>
            <a:off x="5039841" y="3538881"/>
            <a:ext cx="340573" cy="339271"/>
            <a:chOff x="898875" y="4399275"/>
            <a:chExt cx="483700" cy="481850"/>
          </a:xfrm>
        </p:grpSpPr>
        <p:sp>
          <p:nvSpPr>
            <p:cNvPr id="5789" name="Google Shape;5789;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0" name="Google Shape;5790;p7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1" name="Google Shape;5791;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2" name="Google Shape;5792;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3" name="Google Shape;5793;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4" name="Google Shape;5794;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5" name="Google Shape;5795;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6" name="Google Shape;5796;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797" name="Google Shape;5797;p72"/>
          <p:cNvGrpSpPr/>
          <p:nvPr/>
        </p:nvGrpSpPr>
        <p:grpSpPr>
          <a:xfrm>
            <a:off x="5473575" y="3554133"/>
            <a:ext cx="339253" cy="308765"/>
            <a:chOff x="1492675" y="4420975"/>
            <a:chExt cx="481825" cy="438525"/>
          </a:xfrm>
        </p:grpSpPr>
        <p:sp>
          <p:nvSpPr>
            <p:cNvPr id="5798" name="Google Shape;5798;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799" name="Google Shape;5799;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0" name="Google Shape;5800;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1" name="Google Shape;5801;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2" name="Google Shape;5802;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03" name="Google Shape;5803;p72"/>
          <p:cNvGrpSpPr/>
          <p:nvPr/>
        </p:nvGrpSpPr>
        <p:grpSpPr>
          <a:xfrm>
            <a:off x="5878556" y="3539558"/>
            <a:ext cx="342580" cy="337915"/>
            <a:chOff x="2084100" y="4400250"/>
            <a:chExt cx="486550" cy="479925"/>
          </a:xfrm>
        </p:grpSpPr>
        <p:sp>
          <p:nvSpPr>
            <p:cNvPr id="5804" name="Google Shape;5804;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5" name="Google Shape;5805;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6" name="Google Shape;5806;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7" name="Google Shape;5807;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8" name="Google Shape;5808;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09" name="Google Shape;5809;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10" name="Google Shape;5810;p72"/>
          <p:cNvGrpSpPr/>
          <p:nvPr/>
        </p:nvGrpSpPr>
        <p:grpSpPr>
          <a:xfrm>
            <a:off x="6315036" y="3538907"/>
            <a:ext cx="298169" cy="339218"/>
            <a:chOff x="2707950" y="4399325"/>
            <a:chExt cx="423475" cy="481775"/>
          </a:xfrm>
        </p:grpSpPr>
        <p:sp>
          <p:nvSpPr>
            <p:cNvPr id="5811" name="Google Shape;5811;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2" name="Google Shape;5812;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3" name="Google Shape;5813;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4" name="Google Shape;5814;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5" name="Google Shape;5815;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6" name="Google Shape;5816;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7" name="Google Shape;5817;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8" name="Google Shape;5818;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19" name="Google Shape;5819;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0" name="Google Shape;5820;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1" name="Google Shape;5821;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2" name="Google Shape;5822;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23" name="Google Shape;5823;p72"/>
          <p:cNvGrpSpPr/>
          <p:nvPr/>
        </p:nvGrpSpPr>
        <p:grpSpPr>
          <a:xfrm>
            <a:off x="6744555" y="3538881"/>
            <a:ext cx="275057" cy="339271"/>
            <a:chOff x="3330525" y="4399275"/>
            <a:chExt cx="390650" cy="481850"/>
          </a:xfrm>
        </p:grpSpPr>
        <p:sp>
          <p:nvSpPr>
            <p:cNvPr id="5824" name="Google Shape;5824;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5" name="Google Shape;5825;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6" name="Google Shape;5826;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7" name="Google Shape;5827;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8" name="Google Shape;5828;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29" name="Google Shape;5829;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0" name="Google Shape;5830;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1" name="Google Shape;5831;p72"/>
          <p:cNvGrpSpPr/>
          <p:nvPr/>
        </p:nvGrpSpPr>
        <p:grpSpPr>
          <a:xfrm>
            <a:off x="7169084" y="3538890"/>
            <a:ext cx="253265" cy="339253"/>
            <a:chOff x="3938800" y="4399275"/>
            <a:chExt cx="359700" cy="481825"/>
          </a:xfrm>
        </p:grpSpPr>
        <p:sp>
          <p:nvSpPr>
            <p:cNvPr id="5832" name="Google Shape;5832;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3" name="Google Shape;5833;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4" name="Google Shape;5834;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5" name="Google Shape;5835;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6" name="Google Shape;5836;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37" name="Google Shape;5837;p72"/>
          <p:cNvGrpSpPr/>
          <p:nvPr/>
        </p:nvGrpSpPr>
        <p:grpSpPr>
          <a:xfrm>
            <a:off x="7639862" y="3538890"/>
            <a:ext cx="159039" cy="339253"/>
            <a:chOff x="4584850" y="4399275"/>
            <a:chExt cx="225875" cy="481825"/>
          </a:xfrm>
        </p:grpSpPr>
        <p:sp>
          <p:nvSpPr>
            <p:cNvPr id="5838" name="Google Shape;5838;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39" name="Google Shape;5839;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840" name="Google Shape;5840;p7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841" name="Google Shape;5841;p72"/>
          <p:cNvGrpSpPr/>
          <p:nvPr/>
        </p:nvGrpSpPr>
        <p:grpSpPr>
          <a:xfrm>
            <a:off x="1049680" y="3951795"/>
            <a:ext cx="339253" cy="339253"/>
            <a:chOff x="5642550" y="4399275"/>
            <a:chExt cx="481825" cy="481825"/>
          </a:xfrm>
        </p:grpSpPr>
        <p:sp>
          <p:nvSpPr>
            <p:cNvPr id="5842" name="Google Shape;5842;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3" name="Google Shape;5843;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4" name="Google Shape;5844;p72"/>
          <p:cNvGrpSpPr/>
          <p:nvPr/>
        </p:nvGrpSpPr>
        <p:grpSpPr>
          <a:xfrm>
            <a:off x="2859815" y="3963703"/>
            <a:ext cx="363316" cy="315437"/>
            <a:chOff x="6218300" y="4416175"/>
            <a:chExt cx="516000" cy="448000"/>
          </a:xfrm>
        </p:grpSpPr>
        <p:sp>
          <p:nvSpPr>
            <p:cNvPr id="5845" name="Google Shape;5845;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6" name="Google Shape;5846;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47" name="Google Shape;5847;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48" name="Google Shape;5848;p72"/>
          <p:cNvGrpSpPr/>
          <p:nvPr/>
        </p:nvGrpSpPr>
        <p:grpSpPr>
          <a:xfrm>
            <a:off x="5918879" y="3951792"/>
            <a:ext cx="339253" cy="339253"/>
            <a:chOff x="899850" y="4992125"/>
            <a:chExt cx="481825" cy="481825"/>
          </a:xfrm>
        </p:grpSpPr>
        <p:sp>
          <p:nvSpPr>
            <p:cNvPr id="5849" name="Google Shape;5849;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0" name="Google Shape;5850;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1" name="Google Shape;5851;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2" name="Google Shape;5852;p72"/>
          <p:cNvGrpSpPr/>
          <p:nvPr/>
        </p:nvGrpSpPr>
        <p:grpSpPr>
          <a:xfrm>
            <a:off x="5461708" y="3951792"/>
            <a:ext cx="339253" cy="339253"/>
            <a:chOff x="1492675" y="4992125"/>
            <a:chExt cx="481825" cy="481825"/>
          </a:xfrm>
        </p:grpSpPr>
        <p:sp>
          <p:nvSpPr>
            <p:cNvPr id="5853" name="Google Shape;5853;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4" name="Google Shape;5854;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5" name="Google Shape;5855;p72"/>
          <p:cNvGrpSpPr/>
          <p:nvPr/>
        </p:nvGrpSpPr>
        <p:grpSpPr>
          <a:xfrm>
            <a:off x="5004462" y="3951792"/>
            <a:ext cx="339253" cy="339253"/>
            <a:chOff x="2085525" y="4992125"/>
            <a:chExt cx="481825" cy="481825"/>
          </a:xfrm>
        </p:grpSpPr>
        <p:sp>
          <p:nvSpPr>
            <p:cNvPr id="5856" name="Google Shape;5856;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57" name="Google Shape;5857;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58" name="Google Shape;5858;p72"/>
          <p:cNvGrpSpPr/>
          <p:nvPr/>
        </p:nvGrpSpPr>
        <p:grpSpPr>
          <a:xfrm>
            <a:off x="6833221" y="3951792"/>
            <a:ext cx="339253" cy="339253"/>
            <a:chOff x="2678350" y="4992125"/>
            <a:chExt cx="481825" cy="481825"/>
          </a:xfrm>
        </p:grpSpPr>
        <p:sp>
          <p:nvSpPr>
            <p:cNvPr id="5859" name="Google Shape;5859;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0" name="Google Shape;5860;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1" name="Google Shape;5861;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2" name="Google Shape;5862;p72"/>
          <p:cNvGrpSpPr/>
          <p:nvPr/>
        </p:nvGrpSpPr>
        <p:grpSpPr>
          <a:xfrm>
            <a:off x="4628816" y="3951792"/>
            <a:ext cx="339253" cy="339253"/>
            <a:chOff x="3271200" y="4992125"/>
            <a:chExt cx="481825" cy="481825"/>
          </a:xfrm>
        </p:grpSpPr>
        <p:sp>
          <p:nvSpPr>
            <p:cNvPr id="5863" name="Google Shape;5863;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4" name="Google Shape;5864;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5" name="Google Shape;5865;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66" name="Google Shape;5866;p72"/>
          <p:cNvGrpSpPr/>
          <p:nvPr/>
        </p:nvGrpSpPr>
        <p:grpSpPr>
          <a:xfrm>
            <a:off x="7290263" y="3952822"/>
            <a:ext cx="339411" cy="337193"/>
            <a:chOff x="3863900" y="4993625"/>
            <a:chExt cx="482050" cy="478900"/>
          </a:xfrm>
        </p:grpSpPr>
        <p:sp>
          <p:nvSpPr>
            <p:cNvPr id="5867" name="Google Shape;5867;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8" name="Google Shape;5868;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69" name="Google Shape;5869;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0" name="Google Shape;5870;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1" name="Google Shape;5871;p72"/>
          <p:cNvGrpSpPr/>
          <p:nvPr/>
        </p:nvGrpSpPr>
        <p:grpSpPr>
          <a:xfrm>
            <a:off x="7747437" y="3952822"/>
            <a:ext cx="339411" cy="337193"/>
            <a:chOff x="4456725" y="4993625"/>
            <a:chExt cx="482050" cy="478900"/>
          </a:xfrm>
        </p:grpSpPr>
        <p:sp>
          <p:nvSpPr>
            <p:cNvPr id="5872" name="Google Shape;5872;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3" name="Google Shape;5873;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4" name="Google Shape;5874;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5" name="Google Shape;5875;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876" name="Google Shape;5876;p72"/>
          <p:cNvGrpSpPr/>
          <p:nvPr/>
        </p:nvGrpSpPr>
        <p:grpSpPr>
          <a:xfrm>
            <a:off x="6376030" y="3952813"/>
            <a:ext cx="339411" cy="337211"/>
            <a:chOff x="5049575" y="4993600"/>
            <a:chExt cx="482050" cy="478925"/>
          </a:xfrm>
        </p:grpSpPr>
        <p:sp>
          <p:nvSpPr>
            <p:cNvPr id="5877" name="Google Shape;5877;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8" name="Google Shape;5878;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79" name="Google Shape;5879;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880" name="Google Shape;5880;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84" name="Shape 5884"/>
        <p:cNvGrpSpPr/>
        <p:nvPr/>
      </p:nvGrpSpPr>
      <p:grpSpPr>
        <a:xfrm>
          <a:off x="0" y="0"/>
          <a:ext cx="0" cy="0"/>
          <a:chOff x="0" y="0"/>
          <a:chExt cx="0" cy="0"/>
        </a:xfrm>
      </p:grpSpPr>
      <p:sp>
        <p:nvSpPr>
          <p:cNvPr id="5885" name="Google Shape;5885;p7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5886" name="Google Shape;5886;p7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5887" name="Google Shape;5887;p73"/>
          <p:cNvGrpSpPr/>
          <p:nvPr/>
        </p:nvGrpSpPr>
        <p:grpSpPr>
          <a:xfrm>
            <a:off x="876361" y="1533504"/>
            <a:ext cx="322099" cy="370529"/>
            <a:chOff x="-42971725" y="3217825"/>
            <a:chExt cx="275675" cy="317125"/>
          </a:xfrm>
        </p:grpSpPr>
        <p:sp>
          <p:nvSpPr>
            <p:cNvPr id="5888" name="Google Shape;5888;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1" name="Google Shape;5891;p73"/>
          <p:cNvGrpSpPr/>
          <p:nvPr/>
        </p:nvGrpSpPr>
        <p:grpSpPr>
          <a:xfrm>
            <a:off x="848276" y="2002160"/>
            <a:ext cx="378270" cy="337551"/>
            <a:chOff x="-42996150" y="3612600"/>
            <a:chExt cx="323750" cy="288900"/>
          </a:xfrm>
        </p:grpSpPr>
        <p:sp>
          <p:nvSpPr>
            <p:cNvPr id="5892" name="Google Shape;5892;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3"/>
          <p:cNvGrpSpPr/>
          <p:nvPr/>
        </p:nvGrpSpPr>
        <p:grpSpPr>
          <a:xfrm>
            <a:off x="851036" y="2411530"/>
            <a:ext cx="372749" cy="370909"/>
            <a:chOff x="-42994575" y="3950300"/>
            <a:chExt cx="319025" cy="317450"/>
          </a:xfrm>
        </p:grpSpPr>
        <p:sp>
          <p:nvSpPr>
            <p:cNvPr id="5896" name="Google Shape;5896;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73"/>
          <p:cNvGrpSpPr/>
          <p:nvPr/>
        </p:nvGrpSpPr>
        <p:grpSpPr>
          <a:xfrm>
            <a:off x="3004431" y="1558362"/>
            <a:ext cx="371785" cy="370879"/>
            <a:chOff x="-41111350" y="3239100"/>
            <a:chExt cx="318200" cy="317425"/>
          </a:xfrm>
        </p:grpSpPr>
        <p:sp>
          <p:nvSpPr>
            <p:cNvPr id="5900" name="Google Shape;5900;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4" name="Google Shape;5904;p73"/>
          <p:cNvGrpSpPr/>
          <p:nvPr/>
        </p:nvGrpSpPr>
        <p:grpSpPr>
          <a:xfrm>
            <a:off x="3000751" y="1993894"/>
            <a:ext cx="379146" cy="370967"/>
            <a:chOff x="-41117650" y="3605525"/>
            <a:chExt cx="324500" cy="317500"/>
          </a:xfrm>
        </p:grpSpPr>
        <p:sp>
          <p:nvSpPr>
            <p:cNvPr id="5905" name="Google Shape;5905;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8" name="Google Shape;5908;p7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9" name="Google Shape;5909;p73"/>
          <p:cNvGrpSpPr/>
          <p:nvPr/>
        </p:nvGrpSpPr>
        <p:grpSpPr>
          <a:xfrm>
            <a:off x="1827005" y="2885417"/>
            <a:ext cx="216271" cy="371814"/>
            <a:chOff x="-39205300" y="3220175"/>
            <a:chExt cx="185100" cy="318225"/>
          </a:xfrm>
        </p:grpSpPr>
        <p:sp>
          <p:nvSpPr>
            <p:cNvPr id="5910" name="Google Shape;5910;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73"/>
          <p:cNvGrpSpPr/>
          <p:nvPr/>
        </p:nvGrpSpPr>
        <p:grpSpPr>
          <a:xfrm>
            <a:off x="1792533" y="3345488"/>
            <a:ext cx="300016" cy="369273"/>
            <a:chOff x="-39248625" y="3588600"/>
            <a:chExt cx="256775" cy="316050"/>
          </a:xfrm>
        </p:grpSpPr>
        <p:sp>
          <p:nvSpPr>
            <p:cNvPr id="5913" name="Google Shape;5913;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5" name="Google Shape;5915;p7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7" name="Google Shape;5917;p73"/>
          <p:cNvGrpSpPr/>
          <p:nvPr/>
        </p:nvGrpSpPr>
        <p:grpSpPr>
          <a:xfrm>
            <a:off x="1243246" y="1533504"/>
            <a:ext cx="429504" cy="370879"/>
            <a:chOff x="-42651700" y="3217825"/>
            <a:chExt cx="367600" cy="317425"/>
          </a:xfrm>
        </p:grpSpPr>
        <p:sp>
          <p:nvSpPr>
            <p:cNvPr id="5918" name="Google Shape;5918;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2" name="Google Shape;5922;p73"/>
          <p:cNvGrpSpPr/>
          <p:nvPr/>
        </p:nvGrpSpPr>
        <p:grpSpPr>
          <a:xfrm>
            <a:off x="1278678" y="1973154"/>
            <a:ext cx="358640" cy="363226"/>
            <a:chOff x="-42617300" y="3587775"/>
            <a:chExt cx="306950" cy="310875"/>
          </a:xfrm>
        </p:grpSpPr>
        <p:sp>
          <p:nvSpPr>
            <p:cNvPr id="5923" name="Google Shape;5923;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5" name="Google Shape;5925;p7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6" name="Google Shape;5926;p73"/>
          <p:cNvGrpSpPr/>
          <p:nvPr/>
        </p:nvGrpSpPr>
        <p:grpSpPr>
          <a:xfrm>
            <a:off x="3450506" y="1557895"/>
            <a:ext cx="376926" cy="370324"/>
            <a:chOff x="-40748275" y="3238700"/>
            <a:chExt cx="322600" cy="316950"/>
          </a:xfrm>
        </p:grpSpPr>
        <p:sp>
          <p:nvSpPr>
            <p:cNvPr id="5927" name="Google Shape;5927;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3"/>
          <p:cNvGrpSpPr/>
          <p:nvPr/>
        </p:nvGrpSpPr>
        <p:grpSpPr>
          <a:xfrm>
            <a:off x="3453062" y="2025879"/>
            <a:ext cx="371814" cy="338690"/>
            <a:chOff x="-40745125" y="3632900"/>
            <a:chExt cx="318225" cy="289875"/>
          </a:xfrm>
        </p:grpSpPr>
        <p:sp>
          <p:nvSpPr>
            <p:cNvPr id="5934" name="Google Shape;5934;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73"/>
          <p:cNvGrpSpPr/>
          <p:nvPr/>
        </p:nvGrpSpPr>
        <p:grpSpPr>
          <a:xfrm>
            <a:off x="3457209" y="2437089"/>
            <a:ext cx="363518" cy="370178"/>
            <a:chOff x="-40742750" y="3972175"/>
            <a:chExt cx="311125" cy="316825"/>
          </a:xfrm>
        </p:grpSpPr>
        <p:sp>
          <p:nvSpPr>
            <p:cNvPr id="5942" name="Google Shape;5942;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73"/>
          <p:cNvGrpSpPr/>
          <p:nvPr/>
        </p:nvGrpSpPr>
        <p:grpSpPr>
          <a:xfrm>
            <a:off x="2239871" y="2887257"/>
            <a:ext cx="266892" cy="369974"/>
            <a:chOff x="-38860325" y="3221750"/>
            <a:chExt cx="228425" cy="316650"/>
          </a:xfrm>
        </p:grpSpPr>
        <p:sp>
          <p:nvSpPr>
            <p:cNvPr id="5945" name="Google Shape;5945;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9" name="Google Shape;5949;p73"/>
          <p:cNvGrpSpPr/>
          <p:nvPr/>
        </p:nvGrpSpPr>
        <p:grpSpPr>
          <a:xfrm>
            <a:off x="2190678" y="3349314"/>
            <a:ext cx="380081" cy="367111"/>
            <a:chOff x="-38905225" y="3591875"/>
            <a:chExt cx="325300" cy="314200"/>
          </a:xfrm>
        </p:grpSpPr>
        <p:sp>
          <p:nvSpPr>
            <p:cNvPr id="5950" name="Google Shape;5950;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3" name="Google Shape;5953;p7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4" name="Google Shape;5954;p73"/>
          <p:cNvGrpSpPr/>
          <p:nvPr/>
        </p:nvGrpSpPr>
        <p:grpSpPr>
          <a:xfrm>
            <a:off x="3997427" y="3334394"/>
            <a:ext cx="290815" cy="369740"/>
            <a:chOff x="-37370925" y="3579105"/>
            <a:chExt cx="248900" cy="316450"/>
          </a:xfrm>
        </p:grpSpPr>
        <p:sp>
          <p:nvSpPr>
            <p:cNvPr id="5955" name="Google Shape;5955;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7" name="Google Shape;5957;p7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9" name="Google Shape;5959;p73"/>
          <p:cNvGrpSpPr/>
          <p:nvPr/>
        </p:nvGrpSpPr>
        <p:grpSpPr>
          <a:xfrm>
            <a:off x="1690803" y="2412465"/>
            <a:ext cx="371814" cy="369974"/>
            <a:chOff x="-42259725" y="3951100"/>
            <a:chExt cx="318225" cy="316650"/>
          </a:xfrm>
        </p:grpSpPr>
        <p:sp>
          <p:nvSpPr>
            <p:cNvPr id="5960" name="Google Shape;5960;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2" name="Google Shape;5962;p73"/>
          <p:cNvGrpSpPr/>
          <p:nvPr/>
        </p:nvGrpSpPr>
        <p:grpSpPr>
          <a:xfrm>
            <a:off x="3889164" y="1591486"/>
            <a:ext cx="370879" cy="337755"/>
            <a:chOff x="-40378075" y="3267450"/>
            <a:chExt cx="317425" cy="289075"/>
          </a:xfrm>
        </p:grpSpPr>
        <p:sp>
          <p:nvSpPr>
            <p:cNvPr id="5963" name="Google Shape;5963;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73"/>
          <p:cNvGrpSpPr/>
          <p:nvPr/>
        </p:nvGrpSpPr>
        <p:grpSpPr>
          <a:xfrm>
            <a:off x="3892830" y="1992754"/>
            <a:ext cx="363548" cy="369974"/>
            <a:chOff x="-40372575" y="3604550"/>
            <a:chExt cx="311150" cy="316650"/>
          </a:xfrm>
        </p:grpSpPr>
        <p:sp>
          <p:nvSpPr>
            <p:cNvPr id="5968" name="Google Shape;5968;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1" name="Google Shape;5971;p7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2" name="Google Shape;5972;p73"/>
          <p:cNvGrpSpPr/>
          <p:nvPr/>
        </p:nvGrpSpPr>
        <p:grpSpPr>
          <a:xfrm>
            <a:off x="2616780" y="2885417"/>
            <a:ext cx="399038" cy="372165"/>
            <a:chOff x="-38542250" y="3220175"/>
            <a:chExt cx="341525" cy="318525"/>
          </a:xfrm>
        </p:grpSpPr>
        <p:sp>
          <p:nvSpPr>
            <p:cNvPr id="5973" name="Google Shape;5973;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73"/>
          <p:cNvGrpSpPr/>
          <p:nvPr/>
        </p:nvGrpSpPr>
        <p:grpSpPr>
          <a:xfrm>
            <a:off x="2638712" y="3344787"/>
            <a:ext cx="369974" cy="369068"/>
            <a:chOff x="-38537400" y="3588000"/>
            <a:chExt cx="316650" cy="315875"/>
          </a:xfrm>
        </p:grpSpPr>
        <p:sp>
          <p:nvSpPr>
            <p:cNvPr id="5977" name="Google Shape;5977;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1" name="Google Shape;5981;p73"/>
          <p:cNvGrpSpPr/>
          <p:nvPr/>
        </p:nvGrpSpPr>
        <p:grpSpPr>
          <a:xfrm>
            <a:off x="2637792" y="3802316"/>
            <a:ext cx="371814" cy="369974"/>
            <a:chOff x="-38538975" y="3954250"/>
            <a:chExt cx="318225" cy="316650"/>
          </a:xfrm>
        </p:grpSpPr>
        <p:sp>
          <p:nvSpPr>
            <p:cNvPr id="5982" name="Google Shape;5982;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3"/>
          <p:cNvGrpSpPr/>
          <p:nvPr/>
        </p:nvGrpSpPr>
        <p:grpSpPr>
          <a:xfrm>
            <a:off x="3955104" y="3797243"/>
            <a:ext cx="375465" cy="371814"/>
            <a:chOff x="-37385100" y="3949908"/>
            <a:chExt cx="321350" cy="318225"/>
          </a:xfrm>
        </p:grpSpPr>
        <p:sp>
          <p:nvSpPr>
            <p:cNvPr id="5985" name="Google Shape;5985;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73"/>
          <p:cNvGrpSpPr/>
          <p:nvPr/>
        </p:nvGrpSpPr>
        <p:grpSpPr>
          <a:xfrm>
            <a:off x="2130763" y="1532803"/>
            <a:ext cx="370909" cy="370675"/>
            <a:chOff x="-41895050" y="3217225"/>
            <a:chExt cx="317450" cy="317250"/>
          </a:xfrm>
        </p:grpSpPr>
        <p:sp>
          <p:nvSpPr>
            <p:cNvPr id="5988" name="Google Shape;5988;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73"/>
          <p:cNvGrpSpPr/>
          <p:nvPr/>
        </p:nvGrpSpPr>
        <p:grpSpPr>
          <a:xfrm>
            <a:off x="2130310" y="1969737"/>
            <a:ext cx="371814" cy="369974"/>
            <a:chOff x="-41893475" y="3584850"/>
            <a:chExt cx="318225" cy="316650"/>
          </a:xfrm>
        </p:grpSpPr>
        <p:sp>
          <p:nvSpPr>
            <p:cNvPr id="5994" name="Google Shape;5994;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8" name="Google Shape;5998;p7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7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0" name="Google Shape;6000;p73"/>
          <p:cNvGrpSpPr/>
          <p:nvPr/>
        </p:nvGrpSpPr>
        <p:grpSpPr>
          <a:xfrm>
            <a:off x="900338" y="3365029"/>
            <a:ext cx="337522" cy="370909"/>
            <a:chOff x="-39998250" y="3605325"/>
            <a:chExt cx="288875" cy="317450"/>
          </a:xfrm>
        </p:grpSpPr>
        <p:sp>
          <p:nvSpPr>
            <p:cNvPr id="6001" name="Google Shape;6001;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3" name="Google Shape;6003;p73"/>
          <p:cNvGrpSpPr/>
          <p:nvPr/>
        </p:nvGrpSpPr>
        <p:grpSpPr>
          <a:xfrm>
            <a:off x="884112" y="3823493"/>
            <a:ext cx="369974" cy="369945"/>
            <a:chOff x="-40011050" y="3972375"/>
            <a:chExt cx="316650" cy="316625"/>
          </a:xfrm>
        </p:grpSpPr>
        <p:sp>
          <p:nvSpPr>
            <p:cNvPr id="6004" name="Google Shape;6004;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6" name="Google Shape;6006;p73"/>
          <p:cNvGrpSpPr/>
          <p:nvPr/>
        </p:nvGrpSpPr>
        <p:grpSpPr>
          <a:xfrm>
            <a:off x="3116043" y="2888192"/>
            <a:ext cx="266921" cy="369039"/>
            <a:chOff x="-38129425" y="3222550"/>
            <a:chExt cx="228450" cy="315850"/>
          </a:xfrm>
        </p:grpSpPr>
        <p:sp>
          <p:nvSpPr>
            <p:cNvPr id="6007" name="Google Shape;6007;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3"/>
          <p:cNvGrpSpPr/>
          <p:nvPr/>
        </p:nvGrpSpPr>
        <p:grpSpPr>
          <a:xfrm>
            <a:off x="3071012" y="3344787"/>
            <a:ext cx="371785" cy="369974"/>
            <a:chOff x="-38172725" y="3588000"/>
            <a:chExt cx="318200" cy="316650"/>
          </a:xfrm>
        </p:grpSpPr>
        <p:sp>
          <p:nvSpPr>
            <p:cNvPr id="6010" name="Google Shape;6010;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8" name="Google Shape;6018;p73"/>
          <p:cNvGrpSpPr/>
          <p:nvPr/>
        </p:nvGrpSpPr>
        <p:grpSpPr>
          <a:xfrm>
            <a:off x="3146914" y="3803222"/>
            <a:ext cx="219981" cy="369974"/>
            <a:chOff x="-38109725" y="3955025"/>
            <a:chExt cx="188275" cy="316650"/>
          </a:xfrm>
        </p:grpSpPr>
        <p:sp>
          <p:nvSpPr>
            <p:cNvPr id="6019" name="Google Shape;6019;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1" name="Google Shape;6021;p7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22" name="Google Shape;6022;p73"/>
          <p:cNvGrpSpPr/>
          <p:nvPr/>
        </p:nvGrpSpPr>
        <p:grpSpPr>
          <a:xfrm>
            <a:off x="2562313" y="1534643"/>
            <a:ext cx="373654" cy="369068"/>
            <a:chOff x="-41530375" y="3218800"/>
            <a:chExt cx="319800" cy="315875"/>
          </a:xfrm>
        </p:grpSpPr>
        <p:sp>
          <p:nvSpPr>
            <p:cNvPr id="6023" name="Google Shape;6023;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5" name="Google Shape;6025;p73"/>
          <p:cNvGrpSpPr/>
          <p:nvPr/>
        </p:nvGrpSpPr>
        <p:grpSpPr>
          <a:xfrm>
            <a:off x="2564607" y="2049801"/>
            <a:ext cx="369068" cy="289004"/>
            <a:chOff x="-41526450" y="3653375"/>
            <a:chExt cx="315875" cy="247350"/>
          </a:xfrm>
        </p:grpSpPr>
        <p:sp>
          <p:nvSpPr>
            <p:cNvPr id="6026" name="Google Shape;6026;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73"/>
          <p:cNvGrpSpPr/>
          <p:nvPr/>
        </p:nvGrpSpPr>
        <p:grpSpPr>
          <a:xfrm>
            <a:off x="2565994" y="2412465"/>
            <a:ext cx="366293" cy="369974"/>
            <a:chOff x="-41526450" y="3951100"/>
            <a:chExt cx="313500" cy="316650"/>
          </a:xfrm>
        </p:grpSpPr>
        <p:sp>
          <p:nvSpPr>
            <p:cNvPr id="6029" name="Google Shape;6029;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2" name="Google Shape;6032;p73"/>
          <p:cNvGrpSpPr/>
          <p:nvPr/>
        </p:nvGrpSpPr>
        <p:grpSpPr>
          <a:xfrm>
            <a:off x="1331249" y="2906594"/>
            <a:ext cx="339595" cy="371814"/>
            <a:chOff x="-39625900" y="3238300"/>
            <a:chExt cx="290650" cy="318225"/>
          </a:xfrm>
        </p:grpSpPr>
        <p:sp>
          <p:nvSpPr>
            <p:cNvPr id="6033" name="Google Shape;6033;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5" name="Google Shape;6035;p7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6" name="Google Shape;6036;p73"/>
          <p:cNvGrpSpPr/>
          <p:nvPr/>
        </p:nvGrpSpPr>
        <p:grpSpPr>
          <a:xfrm>
            <a:off x="1325300" y="3823055"/>
            <a:ext cx="366293" cy="370441"/>
            <a:chOff x="-39647175" y="3972000"/>
            <a:chExt cx="313500" cy="317050"/>
          </a:xfrm>
        </p:grpSpPr>
        <p:sp>
          <p:nvSpPr>
            <p:cNvPr id="6037" name="Google Shape;6037;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0" name="Google Shape;6040;p73"/>
          <p:cNvGrpSpPr/>
          <p:nvPr/>
        </p:nvGrpSpPr>
        <p:grpSpPr>
          <a:xfrm>
            <a:off x="3494427" y="2887053"/>
            <a:ext cx="375495" cy="370879"/>
            <a:chOff x="-37808850" y="3221575"/>
            <a:chExt cx="321375" cy="317425"/>
          </a:xfrm>
        </p:grpSpPr>
        <p:sp>
          <p:nvSpPr>
            <p:cNvPr id="6041" name="Google Shape;6041;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3" name="Google Shape;6043;p73"/>
          <p:cNvGrpSpPr/>
          <p:nvPr/>
        </p:nvGrpSpPr>
        <p:grpSpPr>
          <a:xfrm>
            <a:off x="3503201" y="3409084"/>
            <a:ext cx="372749" cy="241158"/>
            <a:chOff x="-37806500" y="3643030"/>
            <a:chExt cx="319025" cy="206400"/>
          </a:xfrm>
        </p:grpSpPr>
        <p:sp>
          <p:nvSpPr>
            <p:cNvPr id="6044" name="Google Shape;6044;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3"/>
          <p:cNvGrpSpPr/>
          <p:nvPr/>
        </p:nvGrpSpPr>
        <p:grpSpPr>
          <a:xfrm>
            <a:off x="3505508" y="3801381"/>
            <a:ext cx="368134" cy="371814"/>
            <a:chOff x="-37804925" y="3953450"/>
            <a:chExt cx="315075" cy="318225"/>
          </a:xfrm>
        </p:grpSpPr>
        <p:sp>
          <p:nvSpPr>
            <p:cNvPr id="6047" name="Google Shape;6047;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50" name="Google Shape;6050;p7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51" name="Google Shape;6051;p73"/>
          <p:cNvGrpSpPr/>
          <p:nvPr/>
        </p:nvGrpSpPr>
        <p:grpSpPr>
          <a:xfrm>
            <a:off x="4860977" y="1553988"/>
            <a:ext cx="355663" cy="308725"/>
            <a:chOff x="-28462125" y="3199700"/>
            <a:chExt cx="298550" cy="259150"/>
          </a:xfrm>
        </p:grpSpPr>
        <p:sp>
          <p:nvSpPr>
            <p:cNvPr id="6052" name="Google Shape;6052;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73"/>
          <p:cNvGrpSpPr/>
          <p:nvPr/>
        </p:nvGrpSpPr>
        <p:grpSpPr>
          <a:xfrm>
            <a:off x="4861930" y="1988678"/>
            <a:ext cx="353757" cy="352833"/>
            <a:chOff x="-28461325" y="3545475"/>
            <a:chExt cx="296950" cy="296175"/>
          </a:xfrm>
        </p:grpSpPr>
        <p:sp>
          <p:nvSpPr>
            <p:cNvPr id="6056" name="Google Shape;6056;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2" name="Google Shape;6062;p73"/>
          <p:cNvGrpSpPr/>
          <p:nvPr/>
        </p:nvGrpSpPr>
        <p:grpSpPr>
          <a:xfrm>
            <a:off x="4858162" y="2438722"/>
            <a:ext cx="361292" cy="352803"/>
            <a:chOff x="-28463700" y="3914875"/>
            <a:chExt cx="303275" cy="296150"/>
          </a:xfrm>
        </p:grpSpPr>
        <p:sp>
          <p:nvSpPr>
            <p:cNvPr id="6063" name="Google Shape;6063;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5" name="Google Shape;6065;p73"/>
          <p:cNvGrpSpPr/>
          <p:nvPr/>
        </p:nvGrpSpPr>
        <p:grpSpPr>
          <a:xfrm>
            <a:off x="7092947" y="1594805"/>
            <a:ext cx="351880" cy="227092"/>
            <a:chOff x="-26573400" y="3224125"/>
            <a:chExt cx="295375" cy="190625"/>
          </a:xfrm>
        </p:grpSpPr>
        <p:sp>
          <p:nvSpPr>
            <p:cNvPr id="6066" name="Google Shape;6066;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8" name="Google Shape;6068;p73"/>
          <p:cNvGrpSpPr/>
          <p:nvPr/>
        </p:nvGrpSpPr>
        <p:grpSpPr>
          <a:xfrm>
            <a:off x="7092947" y="1989140"/>
            <a:ext cx="351880" cy="351910"/>
            <a:chOff x="-26573400" y="3546250"/>
            <a:chExt cx="295375" cy="295400"/>
          </a:xfrm>
        </p:grpSpPr>
        <p:sp>
          <p:nvSpPr>
            <p:cNvPr id="6069" name="Google Shape;6069;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73"/>
          <p:cNvGrpSpPr/>
          <p:nvPr/>
        </p:nvGrpSpPr>
        <p:grpSpPr>
          <a:xfrm>
            <a:off x="7081228" y="2439049"/>
            <a:ext cx="375319" cy="352148"/>
            <a:chOff x="-26583625" y="3917025"/>
            <a:chExt cx="315050" cy="295600"/>
          </a:xfrm>
        </p:grpSpPr>
        <p:sp>
          <p:nvSpPr>
            <p:cNvPr id="6075" name="Google Shape;6075;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79" name="Google Shape;6079;p7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80" name="Google Shape;6080;p73"/>
          <p:cNvGrpSpPr/>
          <p:nvPr/>
        </p:nvGrpSpPr>
        <p:grpSpPr>
          <a:xfrm>
            <a:off x="5779742" y="3398079"/>
            <a:ext cx="289039" cy="352833"/>
            <a:chOff x="-24694925" y="3518700"/>
            <a:chExt cx="242625" cy="296175"/>
          </a:xfrm>
        </p:grpSpPr>
        <p:sp>
          <p:nvSpPr>
            <p:cNvPr id="6081" name="Google Shape;6081;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5" name="Google Shape;6085;p73"/>
          <p:cNvGrpSpPr/>
          <p:nvPr/>
        </p:nvGrpSpPr>
        <p:grpSpPr>
          <a:xfrm>
            <a:off x="5779280" y="3848107"/>
            <a:ext cx="289962" cy="352833"/>
            <a:chOff x="-24709100" y="3888875"/>
            <a:chExt cx="243400" cy="296175"/>
          </a:xfrm>
        </p:grpSpPr>
        <p:sp>
          <p:nvSpPr>
            <p:cNvPr id="6086" name="Google Shape;6086;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73"/>
          <p:cNvGrpSpPr/>
          <p:nvPr/>
        </p:nvGrpSpPr>
        <p:grpSpPr>
          <a:xfrm>
            <a:off x="7979280" y="2920770"/>
            <a:ext cx="356556" cy="349557"/>
            <a:chOff x="-22863675" y="3131775"/>
            <a:chExt cx="299300" cy="293425"/>
          </a:xfrm>
        </p:grpSpPr>
        <p:sp>
          <p:nvSpPr>
            <p:cNvPr id="6090" name="Google Shape;6090;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3" name="Google Shape;6093;p73"/>
          <p:cNvGrpSpPr/>
          <p:nvPr/>
        </p:nvGrpSpPr>
        <p:grpSpPr>
          <a:xfrm>
            <a:off x="5322144" y="1531949"/>
            <a:ext cx="310602" cy="352803"/>
            <a:chOff x="-28069875" y="3175300"/>
            <a:chExt cx="260725" cy="296150"/>
          </a:xfrm>
        </p:grpSpPr>
        <p:sp>
          <p:nvSpPr>
            <p:cNvPr id="6094" name="Google Shape;6094;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3" name="Google Shape;6103;p7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4" name="Google Shape;6104;p73"/>
          <p:cNvGrpSpPr/>
          <p:nvPr/>
        </p:nvGrpSpPr>
        <p:grpSpPr>
          <a:xfrm>
            <a:off x="5363423" y="2439183"/>
            <a:ext cx="228045" cy="351880"/>
            <a:chOff x="-28032075" y="3916450"/>
            <a:chExt cx="191425" cy="295375"/>
          </a:xfrm>
        </p:grpSpPr>
        <p:sp>
          <p:nvSpPr>
            <p:cNvPr id="6105" name="Google Shape;6105;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8" name="Google Shape;6108;p73"/>
          <p:cNvGrpSpPr/>
          <p:nvPr/>
        </p:nvGrpSpPr>
        <p:grpSpPr>
          <a:xfrm>
            <a:off x="7528769" y="1531934"/>
            <a:ext cx="352833" cy="352833"/>
            <a:chOff x="-26201650" y="3176075"/>
            <a:chExt cx="296175" cy="296175"/>
          </a:xfrm>
        </p:grpSpPr>
        <p:sp>
          <p:nvSpPr>
            <p:cNvPr id="6109" name="Google Shape;6109;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3"/>
          <p:cNvGrpSpPr/>
          <p:nvPr/>
        </p:nvGrpSpPr>
        <p:grpSpPr>
          <a:xfrm>
            <a:off x="7528293" y="1989155"/>
            <a:ext cx="353786" cy="351880"/>
            <a:chOff x="-26204800" y="3547050"/>
            <a:chExt cx="296975" cy="295375"/>
          </a:xfrm>
        </p:grpSpPr>
        <p:sp>
          <p:nvSpPr>
            <p:cNvPr id="6112" name="Google Shape;6112;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14" name="Google Shape;6114;p7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15" name="Google Shape;6115;p73"/>
          <p:cNvGrpSpPr/>
          <p:nvPr/>
        </p:nvGrpSpPr>
        <p:grpSpPr>
          <a:xfrm>
            <a:off x="6199548" y="2919133"/>
            <a:ext cx="345328" cy="352833"/>
            <a:chOff x="-24353875" y="3147725"/>
            <a:chExt cx="289875" cy="296175"/>
          </a:xfrm>
        </p:grpSpPr>
        <p:sp>
          <p:nvSpPr>
            <p:cNvPr id="6116" name="Google Shape;6116;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73"/>
          <p:cNvGrpSpPr/>
          <p:nvPr/>
        </p:nvGrpSpPr>
        <p:grpSpPr>
          <a:xfrm>
            <a:off x="6207530" y="3398540"/>
            <a:ext cx="329365" cy="351910"/>
            <a:chOff x="-24344425" y="3519475"/>
            <a:chExt cx="276475" cy="295400"/>
          </a:xfrm>
        </p:grpSpPr>
        <p:sp>
          <p:nvSpPr>
            <p:cNvPr id="6119" name="Google Shape;6119;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73"/>
          <p:cNvGrpSpPr/>
          <p:nvPr/>
        </p:nvGrpSpPr>
        <p:grpSpPr>
          <a:xfrm>
            <a:off x="6197210" y="3850460"/>
            <a:ext cx="350004" cy="348128"/>
            <a:chOff x="-24353075" y="3891250"/>
            <a:chExt cx="293800" cy="292225"/>
          </a:xfrm>
        </p:grpSpPr>
        <p:sp>
          <p:nvSpPr>
            <p:cNvPr id="6122" name="Google Shape;6122;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3"/>
          <p:cNvGrpSpPr/>
          <p:nvPr/>
        </p:nvGrpSpPr>
        <p:grpSpPr>
          <a:xfrm>
            <a:off x="7980681" y="3398763"/>
            <a:ext cx="353757" cy="351463"/>
            <a:chOff x="-22845575" y="3504075"/>
            <a:chExt cx="296950" cy="295025"/>
          </a:xfrm>
        </p:grpSpPr>
        <p:sp>
          <p:nvSpPr>
            <p:cNvPr id="6125" name="Google Shape;6125;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73"/>
          <p:cNvGrpSpPr/>
          <p:nvPr/>
        </p:nvGrpSpPr>
        <p:grpSpPr>
          <a:xfrm>
            <a:off x="5773862" y="1532411"/>
            <a:ext cx="299344" cy="351880"/>
            <a:chOff x="-27691025" y="3175300"/>
            <a:chExt cx="251275" cy="295375"/>
          </a:xfrm>
        </p:grpSpPr>
        <p:sp>
          <p:nvSpPr>
            <p:cNvPr id="6128" name="Google Shape;6128;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2" name="Google Shape;6132;p73"/>
          <p:cNvGrpSpPr/>
          <p:nvPr/>
        </p:nvGrpSpPr>
        <p:grpSpPr>
          <a:xfrm>
            <a:off x="5746179" y="2051087"/>
            <a:ext cx="354710" cy="228015"/>
            <a:chOff x="-27721750" y="3598250"/>
            <a:chExt cx="297750" cy="191400"/>
          </a:xfrm>
        </p:grpSpPr>
        <p:sp>
          <p:nvSpPr>
            <p:cNvPr id="6133" name="Google Shape;6133;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5" name="Google Shape;6135;p73"/>
          <p:cNvGrpSpPr/>
          <p:nvPr/>
        </p:nvGrpSpPr>
        <p:grpSpPr>
          <a:xfrm>
            <a:off x="5747579" y="2444633"/>
            <a:ext cx="351910" cy="340980"/>
            <a:chOff x="-27719400" y="3925600"/>
            <a:chExt cx="295400" cy="286225"/>
          </a:xfrm>
        </p:grpSpPr>
        <p:sp>
          <p:nvSpPr>
            <p:cNvPr id="6136" name="Google Shape;6136;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73"/>
          <p:cNvGrpSpPr/>
          <p:nvPr/>
        </p:nvGrpSpPr>
        <p:grpSpPr>
          <a:xfrm>
            <a:off x="7968851" y="1531473"/>
            <a:ext cx="353757" cy="353757"/>
            <a:chOff x="-25834600" y="3176875"/>
            <a:chExt cx="296950" cy="296950"/>
          </a:xfrm>
        </p:grpSpPr>
        <p:sp>
          <p:nvSpPr>
            <p:cNvPr id="6139" name="Google Shape;6139;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4" name="Google Shape;6144;p73"/>
          <p:cNvGrpSpPr/>
          <p:nvPr/>
        </p:nvGrpSpPr>
        <p:grpSpPr>
          <a:xfrm>
            <a:off x="7968851" y="1999474"/>
            <a:ext cx="353757" cy="331241"/>
            <a:chOff x="-25834600" y="3564375"/>
            <a:chExt cx="296950" cy="278050"/>
          </a:xfrm>
        </p:grpSpPr>
        <p:sp>
          <p:nvSpPr>
            <p:cNvPr id="6145" name="Google Shape;6145;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3" name="Google Shape;6153;p73"/>
          <p:cNvGrpSpPr/>
          <p:nvPr/>
        </p:nvGrpSpPr>
        <p:grpSpPr>
          <a:xfrm>
            <a:off x="7966974" y="2438826"/>
            <a:ext cx="357509" cy="352595"/>
            <a:chOff x="-25834600" y="3915850"/>
            <a:chExt cx="300100" cy="295975"/>
          </a:xfrm>
        </p:grpSpPr>
        <p:sp>
          <p:nvSpPr>
            <p:cNvPr id="6154" name="Google Shape;6154;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3"/>
          <p:cNvGrpSpPr/>
          <p:nvPr/>
        </p:nvGrpSpPr>
        <p:grpSpPr>
          <a:xfrm>
            <a:off x="6702402" y="2920056"/>
            <a:ext cx="228968" cy="350987"/>
            <a:chOff x="-23930925" y="3149300"/>
            <a:chExt cx="192200" cy="294625"/>
          </a:xfrm>
        </p:grpSpPr>
        <p:sp>
          <p:nvSpPr>
            <p:cNvPr id="6158" name="Google Shape;6158;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73"/>
          <p:cNvGrpSpPr/>
          <p:nvPr/>
        </p:nvGrpSpPr>
        <p:grpSpPr>
          <a:xfrm>
            <a:off x="6659232" y="3398540"/>
            <a:ext cx="315307" cy="351910"/>
            <a:chOff x="-23962425" y="3519475"/>
            <a:chExt cx="264675" cy="295400"/>
          </a:xfrm>
        </p:grpSpPr>
        <p:sp>
          <p:nvSpPr>
            <p:cNvPr id="6163" name="Google Shape;6163;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65" name="Google Shape;6165;p7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66" name="Google Shape;6166;p73"/>
          <p:cNvGrpSpPr/>
          <p:nvPr/>
        </p:nvGrpSpPr>
        <p:grpSpPr>
          <a:xfrm>
            <a:off x="8037908" y="3848584"/>
            <a:ext cx="239302" cy="351880"/>
            <a:chOff x="-22788075" y="3904625"/>
            <a:chExt cx="200875" cy="295375"/>
          </a:xfrm>
        </p:grpSpPr>
        <p:sp>
          <p:nvSpPr>
            <p:cNvPr id="6167" name="Google Shape;6167;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1" name="Google Shape;6171;p73"/>
          <p:cNvGrpSpPr/>
          <p:nvPr/>
        </p:nvGrpSpPr>
        <p:grpSpPr>
          <a:xfrm>
            <a:off x="6193206" y="1531949"/>
            <a:ext cx="354710" cy="352803"/>
            <a:chOff x="-27351575" y="3175300"/>
            <a:chExt cx="297750" cy="296150"/>
          </a:xfrm>
        </p:grpSpPr>
        <p:sp>
          <p:nvSpPr>
            <p:cNvPr id="6172" name="Google Shape;6172;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73"/>
          <p:cNvGrpSpPr/>
          <p:nvPr/>
        </p:nvGrpSpPr>
        <p:grpSpPr>
          <a:xfrm>
            <a:off x="6235914" y="1988559"/>
            <a:ext cx="269293" cy="353072"/>
            <a:chOff x="-27313750" y="3545275"/>
            <a:chExt cx="226050" cy="296375"/>
          </a:xfrm>
        </p:grpSpPr>
        <p:sp>
          <p:nvSpPr>
            <p:cNvPr id="6177" name="Google Shape;6177;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73"/>
          <p:cNvGrpSpPr/>
          <p:nvPr/>
        </p:nvGrpSpPr>
        <p:grpSpPr>
          <a:xfrm>
            <a:off x="6193206" y="2436830"/>
            <a:ext cx="354710" cy="356586"/>
            <a:chOff x="-27351575" y="3915650"/>
            <a:chExt cx="297750" cy="299325"/>
          </a:xfrm>
        </p:grpSpPr>
        <p:sp>
          <p:nvSpPr>
            <p:cNvPr id="6181" name="Google Shape;6181;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3" name="Google Shape;6183;p73"/>
          <p:cNvGrpSpPr/>
          <p:nvPr/>
        </p:nvGrpSpPr>
        <p:grpSpPr>
          <a:xfrm>
            <a:off x="4880696" y="2919029"/>
            <a:ext cx="319060" cy="353042"/>
            <a:chOff x="-25445525" y="3175900"/>
            <a:chExt cx="267825" cy="296350"/>
          </a:xfrm>
        </p:grpSpPr>
        <p:sp>
          <p:nvSpPr>
            <p:cNvPr id="6184" name="Google Shape;6184;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7" name="Google Shape;6187;p73"/>
          <p:cNvGrpSpPr/>
          <p:nvPr/>
        </p:nvGrpSpPr>
        <p:grpSpPr>
          <a:xfrm>
            <a:off x="4862410" y="3409352"/>
            <a:ext cx="355633" cy="330288"/>
            <a:chOff x="-25465200" y="3565175"/>
            <a:chExt cx="298525" cy="277250"/>
          </a:xfrm>
        </p:grpSpPr>
        <p:sp>
          <p:nvSpPr>
            <p:cNvPr id="6188" name="Google Shape;6188;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73"/>
          <p:cNvGrpSpPr/>
          <p:nvPr/>
        </p:nvGrpSpPr>
        <p:grpSpPr>
          <a:xfrm>
            <a:off x="4861948" y="3848882"/>
            <a:ext cx="356556" cy="351285"/>
            <a:chOff x="-25465200" y="3916150"/>
            <a:chExt cx="299300" cy="294875"/>
          </a:xfrm>
        </p:grpSpPr>
        <p:sp>
          <p:nvSpPr>
            <p:cNvPr id="6191" name="Google Shape;6191;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73"/>
          <p:cNvGrpSpPr/>
          <p:nvPr/>
        </p:nvGrpSpPr>
        <p:grpSpPr>
          <a:xfrm>
            <a:off x="7089388" y="2919148"/>
            <a:ext cx="351880" cy="352803"/>
            <a:chOff x="-23615075" y="3148525"/>
            <a:chExt cx="295375" cy="296150"/>
          </a:xfrm>
        </p:grpSpPr>
        <p:sp>
          <p:nvSpPr>
            <p:cNvPr id="6194" name="Google Shape;6194;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8" name="Google Shape;6198;p7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9" name="Google Shape;6199;p73"/>
          <p:cNvGrpSpPr/>
          <p:nvPr/>
        </p:nvGrpSpPr>
        <p:grpSpPr>
          <a:xfrm>
            <a:off x="7088911" y="3858427"/>
            <a:ext cx="352833" cy="332194"/>
            <a:chOff x="-23615075" y="3906200"/>
            <a:chExt cx="296175" cy="278850"/>
          </a:xfrm>
        </p:grpSpPr>
        <p:sp>
          <p:nvSpPr>
            <p:cNvPr id="6200" name="Google Shape;6200;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7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4" name="Google Shape;6204;p73"/>
          <p:cNvGrpSpPr/>
          <p:nvPr/>
        </p:nvGrpSpPr>
        <p:grpSpPr>
          <a:xfrm>
            <a:off x="6637880" y="1532068"/>
            <a:ext cx="353757" cy="352565"/>
            <a:chOff x="-26980600" y="3175500"/>
            <a:chExt cx="296950" cy="295950"/>
          </a:xfrm>
        </p:grpSpPr>
        <p:sp>
          <p:nvSpPr>
            <p:cNvPr id="6205" name="Google Shape;6205;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8" name="Google Shape;6208;p7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9" name="Google Shape;6209;p73"/>
          <p:cNvGrpSpPr/>
          <p:nvPr/>
        </p:nvGrpSpPr>
        <p:grpSpPr>
          <a:xfrm>
            <a:off x="6638357" y="2470604"/>
            <a:ext cx="352803" cy="289039"/>
            <a:chOff x="-26981375" y="3951875"/>
            <a:chExt cx="296150" cy="242625"/>
          </a:xfrm>
        </p:grpSpPr>
        <p:sp>
          <p:nvSpPr>
            <p:cNvPr id="6210" name="Google Shape;6210;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3" name="Google Shape;6213;p73"/>
          <p:cNvGrpSpPr/>
          <p:nvPr/>
        </p:nvGrpSpPr>
        <p:grpSpPr>
          <a:xfrm>
            <a:off x="5303399" y="2918195"/>
            <a:ext cx="351910" cy="354710"/>
            <a:chOff x="-25094250" y="3176075"/>
            <a:chExt cx="295400" cy="297750"/>
          </a:xfrm>
        </p:grpSpPr>
        <p:sp>
          <p:nvSpPr>
            <p:cNvPr id="6214" name="Google Shape;6214;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7" name="Google Shape;6217;p73"/>
          <p:cNvGrpSpPr/>
          <p:nvPr/>
        </p:nvGrpSpPr>
        <p:grpSpPr>
          <a:xfrm>
            <a:off x="5303399" y="3398556"/>
            <a:ext cx="351910" cy="351880"/>
            <a:chOff x="-25094250" y="3547050"/>
            <a:chExt cx="295400" cy="295375"/>
          </a:xfrm>
        </p:grpSpPr>
        <p:sp>
          <p:nvSpPr>
            <p:cNvPr id="6218" name="Google Shape;6218;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3" name="Google Shape;6223;p7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4" name="Google Shape;6224;p73"/>
          <p:cNvGrpSpPr/>
          <p:nvPr/>
        </p:nvGrpSpPr>
        <p:grpSpPr>
          <a:xfrm>
            <a:off x="7535476" y="2919148"/>
            <a:ext cx="352803" cy="352803"/>
            <a:chOff x="-23245675" y="3148525"/>
            <a:chExt cx="296150" cy="296150"/>
          </a:xfrm>
        </p:grpSpPr>
        <p:sp>
          <p:nvSpPr>
            <p:cNvPr id="6225" name="Google Shape;6225;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28" name="Google Shape;6228;p7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29" name="Google Shape;6229;p73"/>
          <p:cNvGrpSpPr/>
          <p:nvPr/>
        </p:nvGrpSpPr>
        <p:grpSpPr>
          <a:xfrm>
            <a:off x="7535938" y="3848122"/>
            <a:ext cx="351880" cy="352803"/>
            <a:chOff x="-23244900" y="3888100"/>
            <a:chExt cx="295375" cy="296150"/>
          </a:xfrm>
        </p:grpSpPr>
        <p:sp>
          <p:nvSpPr>
            <p:cNvPr id="6230" name="Google Shape;6230;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1" name="Google Shape;6241;p7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45" name="Shape 6245"/>
        <p:cNvGrpSpPr/>
        <p:nvPr/>
      </p:nvGrpSpPr>
      <p:grpSpPr>
        <a:xfrm>
          <a:off x="0" y="0"/>
          <a:ext cx="0" cy="0"/>
          <a:chOff x="0" y="0"/>
          <a:chExt cx="0" cy="0"/>
        </a:xfrm>
      </p:grpSpPr>
      <p:sp>
        <p:nvSpPr>
          <p:cNvPr id="6246" name="Google Shape;6246;p7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247" name="Google Shape;6247;p7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248" name="Google Shape;6248;p7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9" name="Google Shape;6249;p74"/>
          <p:cNvGrpSpPr/>
          <p:nvPr/>
        </p:nvGrpSpPr>
        <p:grpSpPr>
          <a:xfrm>
            <a:off x="850004" y="1975418"/>
            <a:ext cx="367261" cy="367261"/>
            <a:chOff x="-65145700" y="3727425"/>
            <a:chExt cx="317425" cy="317425"/>
          </a:xfrm>
        </p:grpSpPr>
        <p:sp>
          <p:nvSpPr>
            <p:cNvPr id="6250" name="Google Shape;6250;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2" name="Google Shape;6252;p74"/>
          <p:cNvGrpSpPr/>
          <p:nvPr/>
        </p:nvGrpSpPr>
        <p:grpSpPr>
          <a:xfrm>
            <a:off x="853201" y="2404333"/>
            <a:ext cx="360868" cy="367261"/>
            <a:chOff x="-65144125" y="4094450"/>
            <a:chExt cx="311900" cy="317425"/>
          </a:xfrm>
        </p:grpSpPr>
        <p:sp>
          <p:nvSpPr>
            <p:cNvPr id="6253" name="Google Shape;6253;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6" name="Google Shape;6256;p7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7" name="Google Shape;6257;p74"/>
          <p:cNvGrpSpPr/>
          <p:nvPr/>
        </p:nvGrpSpPr>
        <p:grpSpPr>
          <a:xfrm>
            <a:off x="3056770" y="1975028"/>
            <a:ext cx="370645" cy="368042"/>
            <a:chOff x="-63250675" y="3744075"/>
            <a:chExt cx="320350" cy="318100"/>
          </a:xfrm>
        </p:grpSpPr>
        <p:sp>
          <p:nvSpPr>
            <p:cNvPr id="6258" name="Google Shape;6258;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74"/>
          <p:cNvGrpSpPr/>
          <p:nvPr/>
        </p:nvGrpSpPr>
        <p:grpSpPr>
          <a:xfrm>
            <a:off x="3058462" y="2404333"/>
            <a:ext cx="367261" cy="367261"/>
            <a:chOff x="-63250675" y="4110200"/>
            <a:chExt cx="317425" cy="317425"/>
          </a:xfrm>
        </p:grpSpPr>
        <p:sp>
          <p:nvSpPr>
            <p:cNvPr id="6262" name="Google Shape;6262;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1" name="Google Shape;6271;p74"/>
          <p:cNvGrpSpPr/>
          <p:nvPr/>
        </p:nvGrpSpPr>
        <p:grpSpPr>
          <a:xfrm>
            <a:off x="1737509" y="2901428"/>
            <a:ext cx="359075" cy="358844"/>
            <a:chOff x="-61351725" y="3372400"/>
            <a:chExt cx="310350" cy="310150"/>
          </a:xfrm>
        </p:grpSpPr>
        <p:sp>
          <p:nvSpPr>
            <p:cNvPr id="6272" name="Google Shape;6272;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5" name="Google Shape;6275;p74"/>
          <p:cNvGrpSpPr/>
          <p:nvPr/>
        </p:nvGrpSpPr>
        <p:grpSpPr>
          <a:xfrm>
            <a:off x="1733864" y="3364484"/>
            <a:ext cx="366364" cy="333534"/>
            <a:chOff x="-61354875" y="3751050"/>
            <a:chExt cx="316650" cy="288275"/>
          </a:xfrm>
        </p:grpSpPr>
        <p:sp>
          <p:nvSpPr>
            <p:cNvPr id="6276" name="Google Shape;6276;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9" name="Google Shape;6279;p74"/>
          <p:cNvGrpSpPr/>
          <p:nvPr/>
        </p:nvGrpSpPr>
        <p:grpSpPr>
          <a:xfrm>
            <a:off x="1733864" y="3806124"/>
            <a:ext cx="366364" cy="367290"/>
            <a:chOff x="-61354875" y="4101525"/>
            <a:chExt cx="316650" cy="317450"/>
          </a:xfrm>
        </p:grpSpPr>
        <p:sp>
          <p:nvSpPr>
            <p:cNvPr id="6280" name="Google Shape;6280;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2" name="Google Shape;6282;p74"/>
          <p:cNvGrpSpPr/>
          <p:nvPr/>
        </p:nvGrpSpPr>
        <p:grpSpPr>
          <a:xfrm>
            <a:off x="3950299" y="2898000"/>
            <a:ext cx="368157" cy="365699"/>
            <a:chOff x="-59470075" y="3308975"/>
            <a:chExt cx="318200" cy="316075"/>
          </a:xfrm>
        </p:grpSpPr>
        <p:sp>
          <p:nvSpPr>
            <p:cNvPr id="6283" name="Google Shape;6283;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2" name="Google Shape;6292;p74"/>
          <p:cNvGrpSpPr/>
          <p:nvPr/>
        </p:nvGrpSpPr>
        <p:grpSpPr>
          <a:xfrm>
            <a:off x="1295729" y="1533705"/>
            <a:ext cx="367261" cy="364686"/>
            <a:chOff x="-64781025" y="3361050"/>
            <a:chExt cx="317425" cy="315200"/>
          </a:xfrm>
        </p:grpSpPr>
        <p:sp>
          <p:nvSpPr>
            <p:cNvPr id="6293" name="Google Shape;6293;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7" name="Google Shape;6297;p7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7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0" name="Google Shape;6300;p74"/>
          <p:cNvGrpSpPr/>
          <p:nvPr/>
        </p:nvGrpSpPr>
        <p:grpSpPr>
          <a:xfrm>
            <a:off x="3500129" y="1975144"/>
            <a:ext cx="382765" cy="367810"/>
            <a:chOff x="-62890750" y="3747425"/>
            <a:chExt cx="330825" cy="317900"/>
          </a:xfrm>
        </p:grpSpPr>
        <p:sp>
          <p:nvSpPr>
            <p:cNvPr id="6301" name="Google Shape;6301;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5" name="Google Shape;6315;p74"/>
          <p:cNvGrpSpPr/>
          <p:nvPr/>
        </p:nvGrpSpPr>
        <p:grpSpPr>
          <a:xfrm>
            <a:off x="3507881" y="2404781"/>
            <a:ext cx="367261" cy="366364"/>
            <a:chOff x="-62884425" y="4111775"/>
            <a:chExt cx="317425" cy="316650"/>
          </a:xfrm>
        </p:grpSpPr>
        <p:sp>
          <p:nvSpPr>
            <p:cNvPr id="6316" name="Google Shape;6316;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8" name="Google Shape;6318;p74"/>
          <p:cNvGrpSpPr/>
          <p:nvPr/>
        </p:nvGrpSpPr>
        <p:grpSpPr>
          <a:xfrm>
            <a:off x="2180515" y="2900850"/>
            <a:ext cx="365438" cy="360001"/>
            <a:chOff x="-60991775" y="3376900"/>
            <a:chExt cx="315850" cy="311150"/>
          </a:xfrm>
        </p:grpSpPr>
        <p:sp>
          <p:nvSpPr>
            <p:cNvPr id="6319" name="Google Shape;6319;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2" name="Google Shape;6322;p74"/>
          <p:cNvGrpSpPr/>
          <p:nvPr/>
        </p:nvGrpSpPr>
        <p:grpSpPr>
          <a:xfrm>
            <a:off x="2180052" y="3351714"/>
            <a:ext cx="366364" cy="359075"/>
            <a:chOff x="-60988625" y="3740800"/>
            <a:chExt cx="316650" cy="310350"/>
          </a:xfrm>
        </p:grpSpPr>
        <p:sp>
          <p:nvSpPr>
            <p:cNvPr id="6323" name="Google Shape;6323;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4"/>
          <p:cNvGrpSpPr/>
          <p:nvPr/>
        </p:nvGrpSpPr>
        <p:grpSpPr>
          <a:xfrm>
            <a:off x="2180052" y="3807165"/>
            <a:ext cx="366364" cy="365207"/>
            <a:chOff x="-60987850" y="4100950"/>
            <a:chExt cx="316650" cy="315650"/>
          </a:xfrm>
        </p:grpSpPr>
        <p:sp>
          <p:nvSpPr>
            <p:cNvPr id="6327" name="Google Shape;6327;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2" name="Google Shape;6332;p74"/>
          <p:cNvGrpSpPr/>
          <p:nvPr/>
        </p:nvGrpSpPr>
        <p:grpSpPr>
          <a:xfrm>
            <a:off x="3949836" y="3352625"/>
            <a:ext cx="369083" cy="357253"/>
            <a:chOff x="-59447250" y="3706150"/>
            <a:chExt cx="319000" cy="308775"/>
          </a:xfrm>
        </p:grpSpPr>
        <p:sp>
          <p:nvSpPr>
            <p:cNvPr id="6333" name="Google Shape;6333;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7" name="Google Shape;6337;p74"/>
          <p:cNvGrpSpPr/>
          <p:nvPr/>
        </p:nvGrpSpPr>
        <p:grpSpPr>
          <a:xfrm>
            <a:off x="1738564" y="1533936"/>
            <a:ext cx="368186" cy="364224"/>
            <a:chOff x="-64406125" y="3362225"/>
            <a:chExt cx="318225" cy="314800"/>
          </a:xfrm>
        </p:grpSpPr>
        <p:sp>
          <p:nvSpPr>
            <p:cNvPr id="6338" name="Google Shape;6338;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0" name="Google Shape;6340;p7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1" name="Google Shape;6341;p74"/>
          <p:cNvGrpSpPr/>
          <p:nvPr/>
        </p:nvGrpSpPr>
        <p:grpSpPr>
          <a:xfrm>
            <a:off x="1739027" y="2404781"/>
            <a:ext cx="367261" cy="366364"/>
            <a:chOff x="-64410850" y="4094450"/>
            <a:chExt cx="317425" cy="316650"/>
          </a:xfrm>
        </p:grpSpPr>
        <p:sp>
          <p:nvSpPr>
            <p:cNvPr id="6342" name="Google Shape;6342;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5" name="Google Shape;6345;p7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6" name="Google Shape;6346;p74"/>
          <p:cNvGrpSpPr/>
          <p:nvPr/>
        </p:nvGrpSpPr>
        <p:grpSpPr>
          <a:xfrm>
            <a:off x="3960575" y="1974854"/>
            <a:ext cx="365467" cy="368389"/>
            <a:chOff x="-62516625" y="3743175"/>
            <a:chExt cx="315875" cy="318400"/>
          </a:xfrm>
        </p:grpSpPr>
        <p:sp>
          <p:nvSpPr>
            <p:cNvPr id="6347" name="Google Shape;6347;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74"/>
          <p:cNvGrpSpPr/>
          <p:nvPr/>
        </p:nvGrpSpPr>
        <p:grpSpPr>
          <a:xfrm>
            <a:off x="3967415" y="2424826"/>
            <a:ext cx="351786" cy="326274"/>
            <a:chOff x="-62511900" y="4129100"/>
            <a:chExt cx="304050" cy="282000"/>
          </a:xfrm>
        </p:grpSpPr>
        <p:sp>
          <p:nvSpPr>
            <p:cNvPr id="6350" name="Google Shape;6350;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5" name="Google Shape;6355;p74"/>
          <p:cNvGrpSpPr/>
          <p:nvPr/>
        </p:nvGrpSpPr>
        <p:grpSpPr>
          <a:xfrm>
            <a:off x="2645537" y="2897220"/>
            <a:ext cx="310770" cy="367261"/>
            <a:chOff x="-60597975" y="3367475"/>
            <a:chExt cx="268600" cy="317425"/>
          </a:xfrm>
        </p:grpSpPr>
        <p:sp>
          <p:nvSpPr>
            <p:cNvPr id="6356" name="Google Shape;6356;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1" name="Google Shape;6361;p7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62" name="Google Shape;6362;p74"/>
          <p:cNvGrpSpPr/>
          <p:nvPr/>
        </p:nvGrpSpPr>
        <p:grpSpPr>
          <a:xfrm>
            <a:off x="2617740" y="3858536"/>
            <a:ext cx="366364" cy="262465"/>
            <a:chOff x="-60621600" y="4145650"/>
            <a:chExt cx="316650" cy="226850"/>
          </a:xfrm>
        </p:grpSpPr>
        <p:sp>
          <p:nvSpPr>
            <p:cNvPr id="6363" name="Google Shape;6363;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6" name="Google Shape;6366;p74"/>
          <p:cNvGrpSpPr/>
          <p:nvPr/>
        </p:nvGrpSpPr>
        <p:grpSpPr>
          <a:xfrm>
            <a:off x="3954392" y="3807035"/>
            <a:ext cx="359972" cy="365467"/>
            <a:chOff x="-59400775" y="4084200"/>
            <a:chExt cx="311125" cy="315875"/>
          </a:xfrm>
        </p:grpSpPr>
        <p:sp>
          <p:nvSpPr>
            <p:cNvPr id="6367" name="Google Shape;6367;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74"/>
          <p:cNvGrpSpPr/>
          <p:nvPr/>
        </p:nvGrpSpPr>
        <p:grpSpPr>
          <a:xfrm>
            <a:off x="2178486" y="1532866"/>
            <a:ext cx="365438" cy="366364"/>
            <a:chOff x="-64044600" y="3360375"/>
            <a:chExt cx="315850" cy="316650"/>
          </a:xfrm>
        </p:grpSpPr>
        <p:sp>
          <p:nvSpPr>
            <p:cNvPr id="6374" name="Google Shape;6374;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74"/>
          <p:cNvGrpSpPr/>
          <p:nvPr/>
        </p:nvGrpSpPr>
        <p:grpSpPr>
          <a:xfrm>
            <a:off x="2204909" y="1975418"/>
            <a:ext cx="312592" cy="367261"/>
            <a:chOff x="-64022550" y="3727425"/>
            <a:chExt cx="270175" cy="317425"/>
          </a:xfrm>
        </p:grpSpPr>
        <p:sp>
          <p:nvSpPr>
            <p:cNvPr id="6378" name="Google Shape;6378;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4"/>
          <p:cNvGrpSpPr/>
          <p:nvPr/>
        </p:nvGrpSpPr>
        <p:grpSpPr>
          <a:xfrm>
            <a:off x="2229047" y="2404318"/>
            <a:ext cx="264317" cy="367290"/>
            <a:chOff x="-64001300" y="4093650"/>
            <a:chExt cx="228450" cy="317450"/>
          </a:xfrm>
        </p:grpSpPr>
        <p:sp>
          <p:nvSpPr>
            <p:cNvPr id="6382" name="Google Shape;6382;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74"/>
          <p:cNvGrpSpPr/>
          <p:nvPr/>
        </p:nvGrpSpPr>
        <p:grpSpPr>
          <a:xfrm>
            <a:off x="848051" y="2897610"/>
            <a:ext cx="359972" cy="366480"/>
            <a:chOff x="-62148800" y="3377700"/>
            <a:chExt cx="311125" cy="316750"/>
          </a:xfrm>
        </p:grpSpPr>
        <p:sp>
          <p:nvSpPr>
            <p:cNvPr id="6387" name="Google Shape;6387;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4"/>
          <p:cNvGrpSpPr/>
          <p:nvPr/>
        </p:nvGrpSpPr>
        <p:grpSpPr>
          <a:xfrm>
            <a:off x="843958" y="3347607"/>
            <a:ext cx="368157" cy="367290"/>
            <a:chOff x="-62154300" y="3743950"/>
            <a:chExt cx="318200" cy="317450"/>
          </a:xfrm>
        </p:grpSpPr>
        <p:sp>
          <p:nvSpPr>
            <p:cNvPr id="6390" name="Google Shape;6390;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4"/>
          <p:cNvGrpSpPr/>
          <p:nvPr/>
        </p:nvGrpSpPr>
        <p:grpSpPr>
          <a:xfrm>
            <a:off x="843944" y="3806587"/>
            <a:ext cx="368186" cy="366364"/>
            <a:chOff x="-62151950" y="4111775"/>
            <a:chExt cx="318225" cy="316650"/>
          </a:xfrm>
        </p:grpSpPr>
        <p:sp>
          <p:nvSpPr>
            <p:cNvPr id="6393" name="Google Shape;6393;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7" name="Google Shape;6397;p74"/>
          <p:cNvGrpSpPr/>
          <p:nvPr/>
        </p:nvGrpSpPr>
        <p:grpSpPr>
          <a:xfrm>
            <a:off x="3062568" y="2897133"/>
            <a:ext cx="368157" cy="367434"/>
            <a:chOff x="-60254550" y="3367325"/>
            <a:chExt cx="318200" cy="317575"/>
          </a:xfrm>
        </p:grpSpPr>
        <p:sp>
          <p:nvSpPr>
            <p:cNvPr id="6398" name="Google Shape;6398;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74"/>
          <p:cNvGrpSpPr/>
          <p:nvPr/>
        </p:nvGrpSpPr>
        <p:grpSpPr>
          <a:xfrm>
            <a:off x="3063465" y="3348127"/>
            <a:ext cx="366364" cy="366248"/>
            <a:chOff x="-60255350" y="3733825"/>
            <a:chExt cx="316650" cy="316550"/>
          </a:xfrm>
        </p:grpSpPr>
        <p:sp>
          <p:nvSpPr>
            <p:cNvPr id="6403" name="Google Shape;6403;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0" name="Google Shape;6410;p74"/>
          <p:cNvGrpSpPr/>
          <p:nvPr/>
        </p:nvGrpSpPr>
        <p:grpSpPr>
          <a:xfrm>
            <a:off x="3091262" y="3807035"/>
            <a:ext cx="310770" cy="365467"/>
            <a:chOff x="-60232500" y="4101525"/>
            <a:chExt cx="268600" cy="315875"/>
          </a:xfrm>
        </p:grpSpPr>
        <p:sp>
          <p:nvSpPr>
            <p:cNvPr id="6411" name="Google Shape;6411;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3" name="Google Shape;6413;p7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14" name="Google Shape;6414;p74"/>
          <p:cNvGrpSpPr/>
          <p:nvPr/>
        </p:nvGrpSpPr>
        <p:grpSpPr>
          <a:xfrm>
            <a:off x="2624262" y="1532866"/>
            <a:ext cx="368186" cy="366364"/>
            <a:chOff x="-63679950" y="3360375"/>
            <a:chExt cx="318225" cy="316650"/>
          </a:xfrm>
        </p:grpSpPr>
        <p:sp>
          <p:nvSpPr>
            <p:cNvPr id="6415" name="Google Shape;6415;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9" name="Google Shape;6419;p7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20" name="Google Shape;6420;p74"/>
          <p:cNvGrpSpPr/>
          <p:nvPr/>
        </p:nvGrpSpPr>
        <p:grpSpPr>
          <a:xfrm>
            <a:off x="2622889" y="2404203"/>
            <a:ext cx="370934" cy="367521"/>
            <a:chOff x="-63679950" y="4093450"/>
            <a:chExt cx="320600" cy="317650"/>
          </a:xfrm>
        </p:grpSpPr>
        <p:sp>
          <p:nvSpPr>
            <p:cNvPr id="6421" name="Google Shape;6421;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4" name="Google Shape;6424;p74"/>
          <p:cNvGrpSpPr/>
          <p:nvPr/>
        </p:nvGrpSpPr>
        <p:grpSpPr>
          <a:xfrm>
            <a:off x="1283006" y="2897205"/>
            <a:ext cx="366364" cy="367290"/>
            <a:chOff x="-61784125" y="3377700"/>
            <a:chExt cx="316650" cy="317450"/>
          </a:xfrm>
        </p:grpSpPr>
        <p:sp>
          <p:nvSpPr>
            <p:cNvPr id="6425" name="Google Shape;6425;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2" name="Google Shape;6432;p74"/>
          <p:cNvGrpSpPr/>
          <p:nvPr/>
        </p:nvGrpSpPr>
        <p:grpSpPr>
          <a:xfrm>
            <a:off x="1283006" y="3347607"/>
            <a:ext cx="366364" cy="367290"/>
            <a:chOff x="-61783350" y="3743950"/>
            <a:chExt cx="316650" cy="317450"/>
          </a:xfrm>
        </p:grpSpPr>
        <p:sp>
          <p:nvSpPr>
            <p:cNvPr id="6433" name="Google Shape;6433;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5" name="Google Shape;6435;p7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38" name="Google Shape;6438;p74"/>
          <p:cNvGrpSpPr/>
          <p:nvPr/>
        </p:nvGrpSpPr>
        <p:grpSpPr>
          <a:xfrm>
            <a:off x="3504430" y="3807440"/>
            <a:ext cx="369112" cy="364657"/>
            <a:chOff x="-59869425" y="4102225"/>
            <a:chExt cx="319025" cy="315175"/>
          </a:xfrm>
        </p:grpSpPr>
        <p:sp>
          <p:nvSpPr>
            <p:cNvPr id="6439" name="Google Shape;6439;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4"/>
          <p:cNvGrpSpPr/>
          <p:nvPr/>
        </p:nvGrpSpPr>
        <p:grpSpPr>
          <a:xfrm>
            <a:off x="2623233" y="4276262"/>
            <a:ext cx="366364" cy="365467"/>
            <a:chOff x="-59029025" y="3711650"/>
            <a:chExt cx="316650" cy="315875"/>
          </a:xfrm>
        </p:grpSpPr>
        <p:sp>
          <p:nvSpPr>
            <p:cNvPr id="6444" name="Google Shape;6444;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74"/>
          <p:cNvGrpSpPr/>
          <p:nvPr/>
        </p:nvGrpSpPr>
        <p:grpSpPr>
          <a:xfrm>
            <a:off x="4859311" y="1532317"/>
            <a:ext cx="351940" cy="348188"/>
            <a:chOff x="581525" y="3254850"/>
            <a:chExt cx="297750" cy="294575"/>
          </a:xfrm>
        </p:grpSpPr>
        <p:sp>
          <p:nvSpPr>
            <p:cNvPr id="6452" name="Google Shape;6452;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5" name="Google Shape;6455;p74"/>
          <p:cNvGrpSpPr/>
          <p:nvPr/>
        </p:nvGrpSpPr>
        <p:grpSpPr>
          <a:xfrm>
            <a:off x="4858380" y="1971253"/>
            <a:ext cx="353802" cy="351497"/>
            <a:chOff x="580725" y="3617925"/>
            <a:chExt cx="299325" cy="297375"/>
          </a:xfrm>
        </p:grpSpPr>
        <p:sp>
          <p:nvSpPr>
            <p:cNvPr id="6456" name="Google Shape;6456;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4"/>
          <p:cNvGrpSpPr/>
          <p:nvPr/>
        </p:nvGrpSpPr>
        <p:grpSpPr>
          <a:xfrm>
            <a:off x="4860242" y="2418443"/>
            <a:ext cx="350079" cy="350079"/>
            <a:chOff x="583100" y="3982600"/>
            <a:chExt cx="296175" cy="296175"/>
          </a:xfrm>
        </p:grpSpPr>
        <p:sp>
          <p:nvSpPr>
            <p:cNvPr id="6462" name="Google Shape;6462;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74"/>
          <p:cNvGrpSpPr/>
          <p:nvPr/>
        </p:nvGrpSpPr>
        <p:grpSpPr>
          <a:xfrm>
            <a:off x="7092856" y="1532067"/>
            <a:ext cx="307231" cy="348690"/>
            <a:chOff x="2423775" y="3226875"/>
            <a:chExt cx="259925" cy="295000"/>
          </a:xfrm>
        </p:grpSpPr>
        <p:sp>
          <p:nvSpPr>
            <p:cNvPr id="6470" name="Google Shape;6470;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3" name="Google Shape;6473;p74"/>
          <p:cNvGrpSpPr/>
          <p:nvPr/>
        </p:nvGrpSpPr>
        <p:grpSpPr>
          <a:xfrm>
            <a:off x="7070043" y="1973352"/>
            <a:ext cx="352857" cy="347301"/>
            <a:chOff x="2404875" y="3592725"/>
            <a:chExt cx="298525" cy="293825"/>
          </a:xfrm>
        </p:grpSpPr>
        <p:sp>
          <p:nvSpPr>
            <p:cNvPr id="6474" name="Google Shape;6474;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74"/>
          <p:cNvGrpSpPr/>
          <p:nvPr/>
        </p:nvGrpSpPr>
        <p:grpSpPr>
          <a:xfrm>
            <a:off x="7070974" y="2418917"/>
            <a:ext cx="350995" cy="349133"/>
            <a:chOff x="2404875" y="3955825"/>
            <a:chExt cx="296950" cy="295375"/>
          </a:xfrm>
        </p:grpSpPr>
        <p:sp>
          <p:nvSpPr>
            <p:cNvPr id="6478" name="Google Shape;6478;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74"/>
          <p:cNvGrpSpPr/>
          <p:nvPr/>
        </p:nvGrpSpPr>
        <p:grpSpPr>
          <a:xfrm>
            <a:off x="5764954" y="2883111"/>
            <a:ext cx="349163" cy="350079"/>
            <a:chOff x="4263650" y="3235150"/>
            <a:chExt cx="295400" cy="296175"/>
          </a:xfrm>
        </p:grpSpPr>
        <p:sp>
          <p:nvSpPr>
            <p:cNvPr id="6483" name="Google Shape;6483;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74"/>
          <p:cNvGrpSpPr/>
          <p:nvPr/>
        </p:nvGrpSpPr>
        <p:grpSpPr>
          <a:xfrm>
            <a:off x="5762634" y="3342272"/>
            <a:ext cx="353802" cy="327739"/>
            <a:chOff x="4266025" y="3609275"/>
            <a:chExt cx="299325" cy="277275"/>
          </a:xfrm>
        </p:grpSpPr>
        <p:sp>
          <p:nvSpPr>
            <p:cNvPr id="6489" name="Google Shape;6489;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74"/>
          <p:cNvGrpSpPr/>
          <p:nvPr/>
        </p:nvGrpSpPr>
        <p:grpSpPr>
          <a:xfrm>
            <a:off x="5763092" y="3807659"/>
            <a:ext cx="352886" cy="349133"/>
            <a:chOff x="4263650" y="3963700"/>
            <a:chExt cx="298550" cy="295375"/>
          </a:xfrm>
        </p:grpSpPr>
        <p:sp>
          <p:nvSpPr>
            <p:cNvPr id="6492" name="Google Shape;6492;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9" name="Google Shape;6499;p74"/>
          <p:cNvGrpSpPr/>
          <p:nvPr/>
        </p:nvGrpSpPr>
        <p:grpSpPr>
          <a:xfrm>
            <a:off x="8041429" y="2883111"/>
            <a:ext cx="226264" cy="350079"/>
            <a:chOff x="6164975" y="3211525"/>
            <a:chExt cx="191425" cy="296175"/>
          </a:xfrm>
        </p:grpSpPr>
        <p:sp>
          <p:nvSpPr>
            <p:cNvPr id="6500" name="Google Shape;6500;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7" name="Google Shape;6507;p74"/>
          <p:cNvGrpSpPr/>
          <p:nvPr/>
        </p:nvGrpSpPr>
        <p:grpSpPr>
          <a:xfrm>
            <a:off x="5303466" y="1531387"/>
            <a:ext cx="352886" cy="350049"/>
            <a:chOff x="946175" y="3253275"/>
            <a:chExt cx="298550" cy="296150"/>
          </a:xfrm>
        </p:grpSpPr>
        <p:sp>
          <p:nvSpPr>
            <p:cNvPr id="6508" name="Google Shape;6508;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3" name="Google Shape;6513;p74"/>
          <p:cNvGrpSpPr/>
          <p:nvPr/>
        </p:nvGrpSpPr>
        <p:grpSpPr>
          <a:xfrm>
            <a:off x="5304397" y="1973351"/>
            <a:ext cx="351024" cy="347301"/>
            <a:chOff x="946175" y="3619500"/>
            <a:chExt cx="296975" cy="293825"/>
          </a:xfrm>
        </p:grpSpPr>
        <p:sp>
          <p:nvSpPr>
            <p:cNvPr id="6514" name="Google Shape;6514;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4"/>
          <p:cNvGrpSpPr/>
          <p:nvPr/>
        </p:nvGrpSpPr>
        <p:grpSpPr>
          <a:xfrm>
            <a:off x="5303939" y="2417985"/>
            <a:ext cx="351940" cy="350995"/>
            <a:chOff x="944600" y="3981825"/>
            <a:chExt cx="297750" cy="296950"/>
          </a:xfrm>
        </p:grpSpPr>
        <p:sp>
          <p:nvSpPr>
            <p:cNvPr id="6521" name="Google Shape;6521;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74"/>
          <p:cNvGrpSpPr/>
          <p:nvPr/>
        </p:nvGrpSpPr>
        <p:grpSpPr>
          <a:xfrm>
            <a:off x="7520875" y="1531845"/>
            <a:ext cx="350079" cy="349133"/>
            <a:chOff x="2768750" y="3227275"/>
            <a:chExt cx="296175" cy="295375"/>
          </a:xfrm>
        </p:grpSpPr>
        <p:sp>
          <p:nvSpPr>
            <p:cNvPr id="6526" name="Google Shape;6526;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74"/>
          <p:cNvGrpSpPr/>
          <p:nvPr/>
        </p:nvGrpSpPr>
        <p:grpSpPr>
          <a:xfrm>
            <a:off x="7541826" y="1972717"/>
            <a:ext cx="308177" cy="348572"/>
            <a:chOff x="2786075" y="3591800"/>
            <a:chExt cx="260725" cy="294900"/>
          </a:xfrm>
        </p:grpSpPr>
        <p:sp>
          <p:nvSpPr>
            <p:cNvPr id="6535" name="Google Shape;6535;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0" name="Google Shape;6540;p74"/>
          <p:cNvGrpSpPr/>
          <p:nvPr/>
        </p:nvGrpSpPr>
        <p:grpSpPr>
          <a:xfrm>
            <a:off x="7582324" y="2418444"/>
            <a:ext cx="227180" cy="350079"/>
            <a:chOff x="2819150" y="3955025"/>
            <a:chExt cx="192200" cy="296175"/>
          </a:xfrm>
        </p:grpSpPr>
        <p:sp>
          <p:nvSpPr>
            <p:cNvPr id="6541" name="Google Shape;6541;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74"/>
          <p:cNvGrpSpPr/>
          <p:nvPr/>
        </p:nvGrpSpPr>
        <p:grpSpPr>
          <a:xfrm>
            <a:off x="6206097" y="2884042"/>
            <a:ext cx="349133" cy="348217"/>
            <a:chOff x="4629125" y="3235150"/>
            <a:chExt cx="295375" cy="294600"/>
          </a:xfrm>
        </p:grpSpPr>
        <p:sp>
          <p:nvSpPr>
            <p:cNvPr id="6546" name="Google Shape;6546;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4"/>
          <p:cNvGrpSpPr/>
          <p:nvPr/>
        </p:nvGrpSpPr>
        <p:grpSpPr>
          <a:xfrm>
            <a:off x="6206082" y="3331575"/>
            <a:ext cx="349163" cy="349133"/>
            <a:chOff x="4628325" y="3599825"/>
            <a:chExt cx="295400" cy="295375"/>
          </a:xfrm>
        </p:grpSpPr>
        <p:sp>
          <p:nvSpPr>
            <p:cNvPr id="6552" name="Google Shape;6552;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4"/>
          <p:cNvGrpSpPr/>
          <p:nvPr/>
        </p:nvGrpSpPr>
        <p:grpSpPr>
          <a:xfrm>
            <a:off x="6227033" y="3807186"/>
            <a:ext cx="307261" cy="350079"/>
            <a:chOff x="4645650" y="3962900"/>
            <a:chExt cx="259950" cy="296175"/>
          </a:xfrm>
        </p:grpSpPr>
        <p:sp>
          <p:nvSpPr>
            <p:cNvPr id="6565" name="Google Shape;6565;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74"/>
          <p:cNvGrpSpPr/>
          <p:nvPr/>
        </p:nvGrpSpPr>
        <p:grpSpPr>
          <a:xfrm>
            <a:off x="7979994" y="3332048"/>
            <a:ext cx="349133" cy="348188"/>
            <a:chOff x="6143725" y="3582500"/>
            <a:chExt cx="295375" cy="294575"/>
          </a:xfrm>
        </p:grpSpPr>
        <p:sp>
          <p:nvSpPr>
            <p:cNvPr id="6572" name="Google Shape;6572;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4"/>
          <p:cNvGrpSpPr/>
          <p:nvPr/>
        </p:nvGrpSpPr>
        <p:grpSpPr>
          <a:xfrm>
            <a:off x="5748820" y="1531387"/>
            <a:ext cx="350995" cy="350049"/>
            <a:chOff x="1310075" y="3253275"/>
            <a:chExt cx="296950" cy="296150"/>
          </a:xfrm>
        </p:grpSpPr>
        <p:sp>
          <p:nvSpPr>
            <p:cNvPr id="6580" name="Google Shape;6580;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3" name="Google Shape;6583;p7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4" name="Google Shape;6584;p74"/>
          <p:cNvGrpSpPr/>
          <p:nvPr/>
        </p:nvGrpSpPr>
        <p:grpSpPr>
          <a:xfrm>
            <a:off x="5748347" y="2417646"/>
            <a:ext cx="351941" cy="351675"/>
            <a:chOff x="1310075" y="3980250"/>
            <a:chExt cx="297750" cy="297525"/>
          </a:xfrm>
        </p:grpSpPr>
        <p:sp>
          <p:nvSpPr>
            <p:cNvPr id="6585" name="Google Shape;6585;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9" name="Google Shape;6589;p74"/>
          <p:cNvGrpSpPr/>
          <p:nvPr/>
        </p:nvGrpSpPr>
        <p:grpSpPr>
          <a:xfrm>
            <a:off x="8013136" y="1531845"/>
            <a:ext cx="266305" cy="349133"/>
            <a:chOff x="3167275" y="3227275"/>
            <a:chExt cx="225300" cy="295375"/>
          </a:xfrm>
        </p:grpSpPr>
        <p:sp>
          <p:nvSpPr>
            <p:cNvPr id="6590" name="Google Shape;6590;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5" name="Google Shape;6595;p7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6" name="Google Shape;6596;p74"/>
          <p:cNvGrpSpPr/>
          <p:nvPr/>
        </p:nvGrpSpPr>
        <p:grpSpPr>
          <a:xfrm>
            <a:off x="7970318" y="2418902"/>
            <a:ext cx="351940" cy="349163"/>
            <a:chOff x="3133425" y="3955025"/>
            <a:chExt cx="297750" cy="295400"/>
          </a:xfrm>
        </p:grpSpPr>
        <p:sp>
          <p:nvSpPr>
            <p:cNvPr id="6597" name="Google Shape;6597;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0" name="Google Shape;6600;p74"/>
          <p:cNvGrpSpPr/>
          <p:nvPr/>
        </p:nvGrpSpPr>
        <p:grpSpPr>
          <a:xfrm>
            <a:off x="6650491" y="2882490"/>
            <a:ext cx="350079" cy="351320"/>
            <a:chOff x="4991425" y="3234750"/>
            <a:chExt cx="296175" cy="297225"/>
          </a:xfrm>
        </p:grpSpPr>
        <p:sp>
          <p:nvSpPr>
            <p:cNvPr id="6601" name="Google Shape;6601;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4"/>
          <p:cNvGrpSpPr/>
          <p:nvPr/>
        </p:nvGrpSpPr>
        <p:grpSpPr>
          <a:xfrm>
            <a:off x="6650491" y="3352053"/>
            <a:ext cx="350079" cy="308177"/>
            <a:chOff x="4991425" y="3617150"/>
            <a:chExt cx="296175" cy="260725"/>
          </a:xfrm>
        </p:grpSpPr>
        <p:sp>
          <p:nvSpPr>
            <p:cNvPr id="6608" name="Google Shape;6608;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74"/>
          <p:cNvGrpSpPr/>
          <p:nvPr/>
        </p:nvGrpSpPr>
        <p:grpSpPr>
          <a:xfrm>
            <a:off x="6727764" y="3807644"/>
            <a:ext cx="195532" cy="349163"/>
            <a:chOff x="5056800" y="3962900"/>
            <a:chExt cx="165425" cy="295400"/>
          </a:xfrm>
        </p:grpSpPr>
        <p:sp>
          <p:nvSpPr>
            <p:cNvPr id="6616" name="Google Shape;6616;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74"/>
          <p:cNvGrpSpPr/>
          <p:nvPr/>
        </p:nvGrpSpPr>
        <p:grpSpPr>
          <a:xfrm>
            <a:off x="7979062" y="3807660"/>
            <a:ext cx="350995" cy="349133"/>
            <a:chOff x="6168925" y="3936925"/>
            <a:chExt cx="296950" cy="295375"/>
          </a:xfrm>
        </p:grpSpPr>
        <p:sp>
          <p:nvSpPr>
            <p:cNvPr id="6620" name="Google Shape;6620;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74"/>
          <p:cNvGrpSpPr/>
          <p:nvPr/>
        </p:nvGrpSpPr>
        <p:grpSpPr>
          <a:xfrm>
            <a:off x="6192756" y="1531845"/>
            <a:ext cx="348188" cy="349133"/>
            <a:chOff x="1674750" y="3254050"/>
            <a:chExt cx="294575" cy="295375"/>
          </a:xfrm>
        </p:grpSpPr>
        <p:sp>
          <p:nvSpPr>
            <p:cNvPr id="6627" name="Google Shape;6627;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0" name="Google Shape;6630;p74"/>
          <p:cNvGrpSpPr/>
          <p:nvPr/>
        </p:nvGrpSpPr>
        <p:grpSpPr>
          <a:xfrm>
            <a:off x="6207177" y="1972435"/>
            <a:ext cx="319347" cy="349133"/>
            <a:chOff x="1687350" y="3618725"/>
            <a:chExt cx="270175" cy="295375"/>
          </a:xfrm>
        </p:grpSpPr>
        <p:sp>
          <p:nvSpPr>
            <p:cNvPr id="6631" name="Google Shape;6631;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4" name="Google Shape;6634;p74"/>
          <p:cNvGrpSpPr/>
          <p:nvPr/>
        </p:nvGrpSpPr>
        <p:grpSpPr>
          <a:xfrm>
            <a:off x="6190880" y="2418916"/>
            <a:ext cx="351940" cy="349133"/>
            <a:chOff x="1672375" y="3982600"/>
            <a:chExt cx="297750" cy="295375"/>
          </a:xfrm>
        </p:grpSpPr>
        <p:sp>
          <p:nvSpPr>
            <p:cNvPr id="6635" name="Google Shape;6635;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74"/>
          <p:cNvGrpSpPr/>
          <p:nvPr/>
        </p:nvGrpSpPr>
        <p:grpSpPr>
          <a:xfrm>
            <a:off x="4882872" y="2883111"/>
            <a:ext cx="350079" cy="350079"/>
            <a:chOff x="3497300" y="3227275"/>
            <a:chExt cx="296175" cy="296175"/>
          </a:xfrm>
        </p:grpSpPr>
        <p:sp>
          <p:nvSpPr>
            <p:cNvPr id="6639" name="Google Shape;6639;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74"/>
          <p:cNvGrpSpPr/>
          <p:nvPr/>
        </p:nvGrpSpPr>
        <p:grpSpPr>
          <a:xfrm>
            <a:off x="4883345" y="3332506"/>
            <a:ext cx="349133" cy="347272"/>
            <a:chOff x="3497300" y="3591950"/>
            <a:chExt cx="295375" cy="293800"/>
          </a:xfrm>
        </p:grpSpPr>
        <p:sp>
          <p:nvSpPr>
            <p:cNvPr id="6648" name="Google Shape;6648;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74"/>
          <p:cNvGrpSpPr/>
          <p:nvPr/>
        </p:nvGrpSpPr>
        <p:grpSpPr>
          <a:xfrm>
            <a:off x="4883345" y="3807644"/>
            <a:ext cx="349133" cy="349163"/>
            <a:chOff x="3497300" y="3955025"/>
            <a:chExt cx="295375" cy="295400"/>
          </a:xfrm>
        </p:grpSpPr>
        <p:sp>
          <p:nvSpPr>
            <p:cNvPr id="6657" name="Google Shape;6657;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74"/>
          <p:cNvGrpSpPr/>
          <p:nvPr/>
        </p:nvGrpSpPr>
        <p:grpSpPr>
          <a:xfrm>
            <a:off x="7107917" y="2883835"/>
            <a:ext cx="327739" cy="348631"/>
            <a:chOff x="5364750" y="3235150"/>
            <a:chExt cx="277275" cy="294950"/>
          </a:xfrm>
        </p:grpSpPr>
        <p:sp>
          <p:nvSpPr>
            <p:cNvPr id="6661" name="Google Shape;6661;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9" name="Google Shape;6669;p74"/>
          <p:cNvGrpSpPr/>
          <p:nvPr/>
        </p:nvGrpSpPr>
        <p:grpSpPr>
          <a:xfrm>
            <a:off x="7096274" y="3330171"/>
            <a:ext cx="351024" cy="351940"/>
            <a:chOff x="5355300" y="3598250"/>
            <a:chExt cx="296975" cy="297750"/>
          </a:xfrm>
        </p:grpSpPr>
        <p:sp>
          <p:nvSpPr>
            <p:cNvPr id="6670" name="Google Shape;6670;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8" name="Google Shape;6678;p74"/>
          <p:cNvGrpSpPr/>
          <p:nvPr/>
        </p:nvGrpSpPr>
        <p:grpSpPr>
          <a:xfrm>
            <a:off x="7100470" y="3869093"/>
            <a:ext cx="342632" cy="226264"/>
            <a:chOff x="5358450" y="4015675"/>
            <a:chExt cx="289875" cy="191425"/>
          </a:xfrm>
        </p:grpSpPr>
        <p:sp>
          <p:nvSpPr>
            <p:cNvPr id="6679" name="Google Shape;6679;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74"/>
          <p:cNvGrpSpPr/>
          <p:nvPr/>
        </p:nvGrpSpPr>
        <p:grpSpPr>
          <a:xfrm>
            <a:off x="6226953" y="4251624"/>
            <a:ext cx="351024" cy="325464"/>
            <a:chOff x="6543825" y="3202075"/>
            <a:chExt cx="296975" cy="275350"/>
          </a:xfrm>
        </p:grpSpPr>
        <p:sp>
          <p:nvSpPr>
            <p:cNvPr id="6684" name="Google Shape;6684;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74"/>
          <p:cNvGrpSpPr/>
          <p:nvPr/>
        </p:nvGrpSpPr>
        <p:grpSpPr>
          <a:xfrm>
            <a:off x="6633934" y="1531372"/>
            <a:ext cx="350079" cy="350079"/>
            <a:chOff x="2037825" y="3254050"/>
            <a:chExt cx="296175" cy="296175"/>
          </a:xfrm>
        </p:grpSpPr>
        <p:sp>
          <p:nvSpPr>
            <p:cNvPr id="6692" name="Google Shape;6692;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8" name="Google Shape;6698;p74"/>
          <p:cNvGrpSpPr/>
          <p:nvPr/>
        </p:nvGrpSpPr>
        <p:grpSpPr>
          <a:xfrm>
            <a:off x="6632072" y="1972539"/>
            <a:ext cx="353802" cy="348926"/>
            <a:chOff x="2034675" y="3617925"/>
            <a:chExt cx="299325" cy="295200"/>
          </a:xfrm>
        </p:grpSpPr>
        <p:sp>
          <p:nvSpPr>
            <p:cNvPr id="6699" name="Google Shape;6699;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4" name="Google Shape;6704;p74"/>
          <p:cNvGrpSpPr/>
          <p:nvPr/>
        </p:nvGrpSpPr>
        <p:grpSpPr>
          <a:xfrm>
            <a:off x="6633934" y="2418916"/>
            <a:ext cx="350079" cy="349133"/>
            <a:chOff x="2037825" y="3981825"/>
            <a:chExt cx="296175" cy="295375"/>
          </a:xfrm>
        </p:grpSpPr>
        <p:sp>
          <p:nvSpPr>
            <p:cNvPr id="6705" name="Google Shape;6705;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8" name="Google Shape;6708;p74"/>
          <p:cNvGrpSpPr/>
          <p:nvPr/>
        </p:nvGrpSpPr>
        <p:grpSpPr>
          <a:xfrm>
            <a:off x="5318952" y="2915232"/>
            <a:ext cx="350079" cy="285837"/>
            <a:chOff x="3860400" y="3254050"/>
            <a:chExt cx="296175" cy="241825"/>
          </a:xfrm>
        </p:grpSpPr>
        <p:sp>
          <p:nvSpPr>
            <p:cNvPr id="6709" name="Google Shape;6709;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74"/>
          <p:cNvGrpSpPr/>
          <p:nvPr/>
        </p:nvGrpSpPr>
        <p:grpSpPr>
          <a:xfrm>
            <a:off x="5318479" y="3331102"/>
            <a:ext cx="351024" cy="350079"/>
            <a:chOff x="3859600" y="3591950"/>
            <a:chExt cx="296975" cy="296175"/>
          </a:xfrm>
        </p:grpSpPr>
        <p:sp>
          <p:nvSpPr>
            <p:cNvPr id="6717" name="Google Shape;6717;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74"/>
          <p:cNvGrpSpPr/>
          <p:nvPr/>
        </p:nvGrpSpPr>
        <p:grpSpPr>
          <a:xfrm>
            <a:off x="5318952" y="3807186"/>
            <a:ext cx="350079" cy="350079"/>
            <a:chOff x="3860400" y="3955025"/>
            <a:chExt cx="296175" cy="296175"/>
          </a:xfrm>
        </p:grpSpPr>
        <p:sp>
          <p:nvSpPr>
            <p:cNvPr id="6721" name="Google Shape;6721;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74"/>
          <p:cNvGrpSpPr/>
          <p:nvPr/>
        </p:nvGrpSpPr>
        <p:grpSpPr>
          <a:xfrm>
            <a:off x="7534167" y="2883584"/>
            <a:ext cx="355664" cy="349133"/>
            <a:chOff x="5716825" y="3235950"/>
            <a:chExt cx="300900" cy="295375"/>
          </a:xfrm>
        </p:grpSpPr>
        <p:sp>
          <p:nvSpPr>
            <p:cNvPr id="6727" name="Google Shape;6727;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74"/>
          <p:cNvGrpSpPr/>
          <p:nvPr/>
        </p:nvGrpSpPr>
        <p:grpSpPr>
          <a:xfrm>
            <a:off x="7547199" y="3342272"/>
            <a:ext cx="329601" cy="327739"/>
            <a:chOff x="5727850" y="3609275"/>
            <a:chExt cx="278850" cy="277275"/>
          </a:xfrm>
        </p:grpSpPr>
        <p:sp>
          <p:nvSpPr>
            <p:cNvPr id="6732" name="Google Shape;6732;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74"/>
          <p:cNvGrpSpPr/>
          <p:nvPr/>
        </p:nvGrpSpPr>
        <p:grpSpPr>
          <a:xfrm>
            <a:off x="7558383" y="3807659"/>
            <a:ext cx="307231" cy="349133"/>
            <a:chOff x="5736525" y="3963700"/>
            <a:chExt cx="259925" cy="295375"/>
          </a:xfrm>
        </p:grpSpPr>
        <p:sp>
          <p:nvSpPr>
            <p:cNvPr id="6738" name="Google Shape;6738;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5" name="Google Shape;6745;p74"/>
          <p:cNvGrpSpPr/>
          <p:nvPr/>
        </p:nvGrpSpPr>
        <p:grpSpPr>
          <a:xfrm>
            <a:off x="6649963" y="4256985"/>
            <a:ext cx="351024" cy="350079"/>
            <a:chOff x="6553275" y="3604550"/>
            <a:chExt cx="296975" cy="296175"/>
          </a:xfrm>
        </p:grpSpPr>
        <p:sp>
          <p:nvSpPr>
            <p:cNvPr id="6746" name="Google Shape;6746;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55" name="Shape 6755"/>
        <p:cNvGrpSpPr/>
        <p:nvPr/>
      </p:nvGrpSpPr>
      <p:grpSpPr>
        <a:xfrm>
          <a:off x="0" y="0"/>
          <a:ext cx="0" cy="0"/>
          <a:chOff x="0" y="0"/>
          <a:chExt cx="0" cy="0"/>
        </a:xfrm>
      </p:grpSpPr>
      <p:sp>
        <p:nvSpPr>
          <p:cNvPr id="6756" name="Google Shape;6756;p7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57" name="Google Shape;6757;p7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6758" name="Google Shape;6758;p75"/>
          <p:cNvGrpSpPr/>
          <p:nvPr/>
        </p:nvGrpSpPr>
        <p:grpSpPr>
          <a:xfrm>
            <a:off x="877057" y="1532946"/>
            <a:ext cx="294401" cy="353645"/>
            <a:chOff x="-35814600" y="3202075"/>
            <a:chExt cx="242625" cy="291450"/>
          </a:xfrm>
        </p:grpSpPr>
        <p:sp>
          <p:nvSpPr>
            <p:cNvPr id="6759" name="Google Shape;6759;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6" name="Google Shape;6766;p75"/>
          <p:cNvGrpSpPr/>
          <p:nvPr/>
        </p:nvGrpSpPr>
        <p:grpSpPr>
          <a:xfrm>
            <a:off x="847435" y="1973866"/>
            <a:ext cx="353645" cy="353888"/>
            <a:chOff x="-35839800" y="3561025"/>
            <a:chExt cx="291450" cy="291650"/>
          </a:xfrm>
        </p:grpSpPr>
        <p:sp>
          <p:nvSpPr>
            <p:cNvPr id="6767" name="Google Shape;6767;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4" name="Google Shape;6774;p7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5" name="Google Shape;6775;p75"/>
          <p:cNvGrpSpPr/>
          <p:nvPr/>
        </p:nvGrpSpPr>
        <p:grpSpPr>
          <a:xfrm>
            <a:off x="3084980" y="1532946"/>
            <a:ext cx="353645" cy="353645"/>
            <a:chOff x="-34003850" y="3227275"/>
            <a:chExt cx="291450" cy="291450"/>
          </a:xfrm>
        </p:grpSpPr>
        <p:sp>
          <p:nvSpPr>
            <p:cNvPr id="6776" name="Google Shape;6776;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75"/>
          <p:cNvGrpSpPr/>
          <p:nvPr/>
        </p:nvGrpSpPr>
        <p:grpSpPr>
          <a:xfrm>
            <a:off x="3084510" y="1973638"/>
            <a:ext cx="354586" cy="354343"/>
            <a:chOff x="-34004625" y="3585850"/>
            <a:chExt cx="292225" cy="292025"/>
          </a:xfrm>
        </p:grpSpPr>
        <p:sp>
          <p:nvSpPr>
            <p:cNvPr id="6782" name="Google Shape;6782;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7" name="Google Shape;6787;p75"/>
          <p:cNvGrpSpPr/>
          <p:nvPr/>
        </p:nvGrpSpPr>
        <p:grpSpPr>
          <a:xfrm>
            <a:off x="3084025" y="2408839"/>
            <a:ext cx="355557" cy="354616"/>
            <a:chOff x="-34005425" y="3945575"/>
            <a:chExt cx="293025" cy="292250"/>
          </a:xfrm>
        </p:grpSpPr>
        <p:sp>
          <p:nvSpPr>
            <p:cNvPr id="6788" name="Google Shape;6788;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75"/>
          <p:cNvGrpSpPr/>
          <p:nvPr/>
        </p:nvGrpSpPr>
        <p:grpSpPr>
          <a:xfrm>
            <a:off x="1731124" y="2882015"/>
            <a:ext cx="358408" cy="355557"/>
            <a:chOff x="-32174975" y="3192625"/>
            <a:chExt cx="295375" cy="293025"/>
          </a:xfrm>
        </p:grpSpPr>
        <p:sp>
          <p:nvSpPr>
            <p:cNvPr id="6792" name="Google Shape;6792;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6" name="Google Shape;6796;p7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7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8" name="Google Shape;6798;p75"/>
          <p:cNvGrpSpPr/>
          <p:nvPr/>
        </p:nvGrpSpPr>
        <p:grpSpPr>
          <a:xfrm>
            <a:off x="3970274" y="2882970"/>
            <a:ext cx="354586" cy="353645"/>
            <a:chOff x="-30345325" y="3184750"/>
            <a:chExt cx="292225" cy="291450"/>
          </a:xfrm>
        </p:grpSpPr>
        <p:sp>
          <p:nvSpPr>
            <p:cNvPr id="6799" name="Google Shape;6799;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75"/>
          <p:cNvGrpSpPr/>
          <p:nvPr/>
        </p:nvGrpSpPr>
        <p:grpSpPr>
          <a:xfrm>
            <a:off x="1295026" y="1532946"/>
            <a:ext cx="353645" cy="353645"/>
            <a:chOff x="-35481425" y="3202075"/>
            <a:chExt cx="291450" cy="291450"/>
          </a:xfrm>
        </p:grpSpPr>
        <p:sp>
          <p:nvSpPr>
            <p:cNvPr id="6805" name="Google Shape;6805;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2" name="Google Shape;6812;p75"/>
          <p:cNvGrpSpPr/>
          <p:nvPr/>
        </p:nvGrpSpPr>
        <p:grpSpPr>
          <a:xfrm>
            <a:off x="1294556" y="1974472"/>
            <a:ext cx="354586" cy="352675"/>
            <a:chOff x="-35482200" y="3561225"/>
            <a:chExt cx="292225" cy="290650"/>
          </a:xfrm>
        </p:grpSpPr>
        <p:sp>
          <p:nvSpPr>
            <p:cNvPr id="6813" name="Google Shape;6813;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6" name="Google Shape;6816;p75"/>
          <p:cNvGrpSpPr/>
          <p:nvPr/>
        </p:nvGrpSpPr>
        <p:grpSpPr>
          <a:xfrm>
            <a:off x="1295026" y="2409340"/>
            <a:ext cx="353645" cy="353615"/>
            <a:chOff x="-35481425" y="3919600"/>
            <a:chExt cx="291450" cy="291425"/>
          </a:xfrm>
        </p:grpSpPr>
        <p:sp>
          <p:nvSpPr>
            <p:cNvPr id="6817" name="Google Shape;6817;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5" name="Google Shape;6825;p75"/>
          <p:cNvGrpSpPr/>
          <p:nvPr/>
        </p:nvGrpSpPr>
        <p:grpSpPr>
          <a:xfrm>
            <a:off x="3530661" y="1533431"/>
            <a:ext cx="357468" cy="352675"/>
            <a:chOff x="-33645475" y="3228075"/>
            <a:chExt cx="294600" cy="290650"/>
          </a:xfrm>
        </p:grpSpPr>
        <p:sp>
          <p:nvSpPr>
            <p:cNvPr id="6826" name="Google Shape;6826;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75"/>
          <p:cNvGrpSpPr/>
          <p:nvPr/>
        </p:nvGrpSpPr>
        <p:grpSpPr>
          <a:xfrm>
            <a:off x="3531631" y="1973516"/>
            <a:ext cx="355526" cy="354586"/>
            <a:chOff x="-33646250" y="3586425"/>
            <a:chExt cx="293000" cy="292225"/>
          </a:xfrm>
        </p:grpSpPr>
        <p:sp>
          <p:nvSpPr>
            <p:cNvPr id="6834" name="Google Shape;6834;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75"/>
          <p:cNvGrpSpPr/>
          <p:nvPr/>
        </p:nvGrpSpPr>
        <p:grpSpPr>
          <a:xfrm>
            <a:off x="3532101" y="2408369"/>
            <a:ext cx="354586" cy="355557"/>
            <a:chOff x="-33645475" y="3944800"/>
            <a:chExt cx="292225" cy="293025"/>
          </a:xfrm>
        </p:grpSpPr>
        <p:sp>
          <p:nvSpPr>
            <p:cNvPr id="6837" name="Google Shape;6837;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5"/>
          <p:cNvGrpSpPr/>
          <p:nvPr/>
        </p:nvGrpSpPr>
        <p:grpSpPr>
          <a:xfrm>
            <a:off x="2185320" y="2882106"/>
            <a:ext cx="352675" cy="355375"/>
            <a:chOff x="-31809525" y="3192625"/>
            <a:chExt cx="290650" cy="292875"/>
          </a:xfrm>
        </p:grpSpPr>
        <p:sp>
          <p:nvSpPr>
            <p:cNvPr id="6848" name="Google Shape;6848;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2" name="Google Shape;6852;p75"/>
          <p:cNvGrpSpPr/>
          <p:nvPr/>
        </p:nvGrpSpPr>
        <p:grpSpPr>
          <a:xfrm>
            <a:off x="2184835" y="3352658"/>
            <a:ext cx="353645" cy="355557"/>
            <a:chOff x="-31811100" y="3550975"/>
            <a:chExt cx="291450" cy="293025"/>
          </a:xfrm>
        </p:grpSpPr>
        <p:sp>
          <p:nvSpPr>
            <p:cNvPr id="6853" name="Google Shape;6853;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0" name="Google Shape;6860;p75"/>
          <p:cNvGrpSpPr/>
          <p:nvPr/>
        </p:nvGrpSpPr>
        <p:grpSpPr>
          <a:xfrm>
            <a:off x="2178631" y="3816962"/>
            <a:ext cx="366052" cy="356831"/>
            <a:chOff x="-31817400" y="3910025"/>
            <a:chExt cx="301675" cy="294075"/>
          </a:xfrm>
        </p:grpSpPr>
        <p:sp>
          <p:nvSpPr>
            <p:cNvPr id="6861" name="Google Shape;6861;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5"/>
          <p:cNvGrpSpPr/>
          <p:nvPr/>
        </p:nvGrpSpPr>
        <p:grpSpPr>
          <a:xfrm>
            <a:off x="3970259" y="3353143"/>
            <a:ext cx="354616" cy="354586"/>
            <a:chOff x="-30354000" y="3569100"/>
            <a:chExt cx="292250" cy="292225"/>
          </a:xfrm>
        </p:grpSpPr>
        <p:sp>
          <p:nvSpPr>
            <p:cNvPr id="6865" name="Google Shape;6865;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5"/>
          <p:cNvGrpSpPr/>
          <p:nvPr/>
        </p:nvGrpSpPr>
        <p:grpSpPr>
          <a:xfrm>
            <a:off x="1748837" y="1532946"/>
            <a:ext cx="342148" cy="353645"/>
            <a:chOff x="-35118325" y="3202075"/>
            <a:chExt cx="281975" cy="291450"/>
          </a:xfrm>
        </p:grpSpPr>
        <p:sp>
          <p:nvSpPr>
            <p:cNvPr id="6872" name="Google Shape;6872;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5"/>
          <p:cNvGrpSpPr/>
          <p:nvPr/>
        </p:nvGrpSpPr>
        <p:grpSpPr>
          <a:xfrm>
            <a:off x="1742618" y="1974199"/>
            <a:ext cx="354586" cy="353221"/>
            <a:chOff x="-35123050" y="3561225"/>
            <a:chExt cx="292225" cy="291100"/>
          </a:xfrm>
        </p:grpSpPr>
        <p:sp>
          <p:nvSpPr>
            <p:cNvPr id="6877" name="Google Shape;6877;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9" name="Google Shape;6879;p75"/>
          <p:cNvGrpSpPr/>
          <p:nvPr/>
        </p:nvGrpSpPr>
        <p:grpSpPr>
          <a:xfrm>
            <a:off x="1784677" y="2409340"/>
            <a:ext cx="270467" cy="353615"/>
            <a:chOff x="-35089175" y="3919600"/>
            <a:chExt cx="222900" cy="291425"/>
          </a:xfrm>
        </p:grpSpPr>
        <p:sp>
          <p:nvSpPr>
            <p:cNvPr id="6880" name="Google Shape;6880;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75"/>
          <p:cNvGrpSpPr/>
          <p:nvPr/>
        </p:nvGrpSpPr>
        <p:grpSpPr>
          <a:xfrm>
            <a:off x="3981673" y="1532703"/>
            <a:ext cx="336445" cy="354131"/>
            <a:chOff x="-33277650" y="3226875"/>
            <a:chExt cx="277275" cy="291850"/>
          </a:xfrm>
        </p:grpSpPr>
        <p:sp>
          <p:nvSpPr>
            <p:cNvPr id="6883" name="Google Shape;6883;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5"/>
          <p:cNvGrpSpPr/>
          <p:nvPr/>
        </p:nvGrpSpPr>
        <p:grpSpPr>
          <a:xfrm>
            <a:off x="3973073" y="1973987"/>
            <a:ext cx="353645" cy="353645"/>
            <a:chOff x="-33286325" y="3586425"/>
            <a:chExt cx="291450" cy="291450"/>
          </a:xfrm>
        </p:grpSpPr>
        <p:sp>
          <p:nvSpPr>
            <p:cNvPr id="6891" name="Google Shape;6891;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5"/>
          <p:cNvGrpSpPr/>
          <p:nvPr/>
        </p:nvGrpSpPr>
        <p:grpSpPr>
          <a:xfrm>
            <a:off x="3973073" y="2408369"/>
            <a:ext cx="353645" cy="355557"/>
            <a:chOff x="-33286325" y="3944800"/>
            <a:chExt cx="291450" cy="293025"/>
          </a:xfrm>
        </p:grpSpPr>
        <p:sp>
          <p:nvSpPr>
            <p:cNvPr id="6897" name="Google Shape;6897;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75"/>
          <p:cNvGrpSpPr/>
          <p:nvPr/>
        </p:nvGrpSpPr>
        <p:grpSpPr>
          <a:xfrm>
            <a:off x="2631470" y="2881529"/>
            <a:ext cx="353645" cy="356527"/>
            <a:chOff x="-31452725" y="3191825"/>
            <a:chExt cx="291450" cy="293825"/>
          </a:xfrm>
        </p:grpSpPr>
        <p:sp>
          <p:nvSpPr>
            <p:cNvPr id="6902" name="Google Shape;6902;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6" name="Google Shape;6906;p75"/>
          <p:cNvGrpSpPr/>
          <p:nvPr/>
        </p:nvGrpSpPr>
        <p:grpSpPr>
          <a:xfrm>
            <a:off x="2631000" y="3353144"/>
            <a:ext cx="354586" cy="354586"/>
            <a:chOff x="-31452725" y="3551775"/>
            <a:chExt cx="292225" cy="292225"/>
          </a:xfrm>
        </p:grpSpPr>
        <p:sp>
          <p:nvSpPr>
            <p:cNvPr id="6907" name="Google Shape;6907;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5"/>
          <p:cNvGrpSpPr/>
          <p:nvPr/>
        </p:nvGrpSpPr>
        <p:grpSpPr>
          <a:xfrm>
            <a:off x="2629559" y="3817129"/>
            <a:ext cx="357468" cy="356497"/>
            <a:chOff x="-31455100" y="3909350"/>
            <a:chExt cx="294600" cy="293800"/>
          </a:xfrm>
        </p:grpSpPr>
        <p:sp>
          <p:nvSpPr>
            <p:cNvPr id="6912" name="Google Shape;6912;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4" name="Google Shape;6914;p75"/>
          <p:cNvGrpSpPr/>
          <p:nvPr/>
        </p:nvGrpSpPr>
        <p:grpSpPr>
          <a:xfrm>
            <a:off x="3970744" y="3818084"/>
            <a:ext cx="353645" cy="354586"/>
            <a:chOff x="-30345325" y="3918800"/>
            <a:chExt cx="291450" cy="292225"/>
          </a:xfrm>
        </p:grpSpPr>
        <p:sp>
          <p:nvSpPr>
            <p:cNvPr id="6915" name="Google Shape;6915;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75"/>
          <p:cNvGrpSpPr/>
          <p:nvPr/>
        </p:nvGrpSpPr>
        <p:grpSpPr>
          <a:xfrm>
            <a:off x="2200736" y="1532946"/>
            <a:ext cx="332593" cy="353645"/>
            <a:chOff x="-34755225" y="3202075"/>
            <a:chExt cx="274100" cy="291450"/>
          </a:xfrm>
        </p:grpSpPr>
        <p:sp>
          <p:nvSpPr>
            <p:cNvPr id="6921" name="Google Shape;6921;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75"/>
          <p:cNvGrpSpPr/>
          <p:nvPr/>
        </p:nvGrpSpPr>
        <p:grpSpPr>
          <a:xfrm>
            <a:off x="2190209" y="1973987"/>
            <a:ext cx="353645" cy="353645"/>
            <a:chOff x="-34763900" y="3561225"/>
            <a:chExt cx="291450" cy="291450"/>
          </a:xfrm>
        </p:grpSpPr>
        <p:sp>
          <p:nvSpPr>
            <p:cNvPr id="6929" name="Google Shape;6929;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2" name="Google Shape;6932;p7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3" name="Google Shape;6933;p75"/>
          <p:cNvGrpSpPr/>
          <p:nvPr/>
        </p:nvGrpSpPr>
        <p:grpSpPr>
          <a:xfrm>
            <a:off x="845106" y="2882499"/>
            <a:ext cx="354586" cy="354586"/>
            <a:chOff x="-32927950" y="3227275"/>
            <a:chExt cx="292225" cy="292225"/>
          </a:xfrm>
        </p:grpSpPr>
        <p:sp>
          <p:nvSpPr>
            <p:cNvPr id="6934" name="Google Shape;6934;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9" name="Google Shape;6939;p75"/>
          <p:cNvGrpSpPr/>
          <p:nvPr/>
        </p:nvGrpSpPr>
        <p:grpSpPr>
          <a:xfrm>
            <a:off x="844621" y="3353613"/>
            <a:ext cx="355557" cy="353645"/>
            <a:chOff x="-32927950" y="3586425"/>
            <a:chExt cx="293025" cy="291450"/>
          </a:xfrm>
        </p:grpSpPr>
        <p:sp>
          <p:nvSpPr>
            <p:cNvPr id="6940" name="Google Shape;6940;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5"/>
          <p:cNvGrpSpPr/>
          <p:nvPr/>
        </p:nvGrpSpPr>
        <p:grpSpPr>
          <a:xfrm>
            <a:off x="845106" y="3817598"/>
            <a:ext cx="354586" cy="355557"/>
            <a:chOff x="-32927950" y="3944800"/>
            <a:chExt cx="292225" cy="293025"/>
          </a:xfrm>
        </p:grpSpPr>
        <p:sp>
          <p:nvSpPr>
            <p:cNvPr id="6946" name="Google Shape;6946;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75"/>
          <p:cNvGrpSpPr/>
          <p:nvPr/>
        </p:nvGrpSpPr>
        <p:grpSpPr>
          <a:xfrm>
            <a:off x="3073898" y="2882849"/>
            <a:ext cx="354586" cy="353888"/>
            <a:chOff x="-31094350" y="3194000"/>
            <a:chExt cx="292225" cy="291650"/>
          </a:xfrm>
        </p:grpSpPr>
        <p:sp>
          <p:nvSpPr>
            <p:cNvPr id="6956" name="Google Shape;6956;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4" name="Google Shape;6964;p75"/>
          <p:cNvGrpSpPr/>
          <p:nvPr/>
        </p:nvGrpSpPr>
        <p:grpSpPr>
          <a:xfrm>
            <a:off x="3074368" y="3353341"/>
            <a:ext cx="353645" cy="354191"/>
            <a:chOff x="-31093575" y="3552550"/>
            <a:chExt cx="291450" cy="291900"/>
          </a:xfrm>
        </p:grpSpPr>
        <p:sp>
          <p:nvSpPr>
            <p:cNvPr id="6965" name="Google Shape;6965;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9" name="Google Shape;6969;p75"/>
          <p:cNvGrpSpPr/>
          <p:nvPr/>
        </p:nvGrpSpPr>
        <p:grpSpPr>
          <a:xfrm>
            <a:off x="3074368" y="3818569"/>
            <a:ext cx="353645" cy="353615"/>
            <a:chOff x="-31093575" y="3911725"/>
            <a:chExt cx="291450" cy="291425"/>
          </a:xfrm>
        </p:grpSpPr>
        <p:sp>
          <p:nvSpPr>
            <p:cNvPr id="6970" name="Google Shape;6970;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75"/>
          <p:cNvGrpSpPr/>
          <p:nvPr/>
        </p:nvGrpSpPr>
        <p:grpSpPr>
          <a:xfrm>
            <a:off x="2183798" y="4275536"/>
            <a:ext cx="356497" cy="354586"/>
            <a:chOff x="-29946000" y="3183175"/>
            <a:chExt cx="293800" cy="292225"/>
          </a:xfrm>
        </p:grpSpPr>
        <p:sp>
          <p:nvSpPr>
            <p:cNvPr id="6973" name="Google Shape;6973;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9" name="Google Shape;6979;p75"/>
          <p:cNvGrpSpPr/>
          <p:nvPr/>
        </p:nvGrpSpPr>
        <p:grpSpPr>
          <a:xfrm>
            <a:off x="2628330" y="1532689"/>
            <a:ext cx="358408" cy="354161"/>
            <a:chOff x="-34408675" y="3202075"/>
            <a:chExt cx="295375" cy="291875"/>
          </a:xfrm>
        </p:grpSpPr>
        <p:sp>
          <p:nvSpPr>
            <p:cNvPr id="6980" name="Google Shape;6980;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5"/>
          <p:cNvGrpSpPr/>
          <p:nvPr/>
        </p:nvGrpSpPr>
        <p:grpSpPr>
          <a:xfrm>
            <a:off x="2630241" y="1972683"/>
            <a:ext cx="354586" cy="356254"/>
            <a:chOff x="-34405525" y="3558075"/>
            <a:chExt cx="292225" cy="293600"/>
          </a:xfrm>
        </p:grpSpPr>
        <p:sp>
          <p:nvSpPr>
            <p:cNvPr id="6985" name="Google Shape;6985;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75"/>
          <p:cNvGrpSpPr/>
          <p:nvPr/>
        </p:nvGrpSpPr>
        <p:grpSpPr>
          <a:xfrm>
            <a:off x="2629755" y="2409340"/>
            <a:ext cx="355557" cy="353615"/>
            <a:chOff x="-34406325" y="3919600"/>
            <a:chExt cx="293025" cy="291425"/>
          </a:xfrm>
        </p:grpSpPr>
        <p:sp>
          <p:nvSpPr>
            <p:cNvPr id="6989" name="Google Shape;6989;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6" name="Google Shape;6996;p75"/>
          <p:cNvGrpSpPr/>
          <p:nvPr/>
        </p:nvGrpSpPr>
        <p:grpSpPr>
          <a:xfrm>
            <a:off x="1293653" y="2888703"/>
            <a:ext cx="353645" cy="342179"/>
            <a:chOff x="-32568800" y="3232000"/>
            <a:chExt cx="291450" cy="282000"/>
          </a:xfrm>
        </p:grpSpPr>
        <p:sp>
          <p:nvSpPr>
            <p:cNvPr id="6997" name="Google Shape;6997;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5"/>
          <p:cNvGrpSpPr/>
          <p:nvPr/>
        </p:nvGrpSpPr>
        <p:grpSpPr>
          <a:xfrm>
            <a:off x="1293183" y="3353613"/>
            <a:ext cx="354586" cy="353645"/>
            <a:chOff x="-32569575" y="3586425"/>
            <a:chExt cx="292225" cy="291450"/>
          </a:xfrm>
        </p:grpSpPr>
        <p:sp>
          <p:nvSpPr>
            <p:cNvPr id="7000" name="Google Shape;7000;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75"/>
          <p:cNvGrpSpPr/>
          <p:nvPr/>
        </p:nvGrpSpPr>
        <p:grpSpPr>
          <a:xfrm>
            <a:off x="1284098" y="3818205"/>
            <a:ext cx="372756" cy="354343"/>
            <a:chOff x="-32576675" y="3944600"/>
            <a:chExt cx="307200" cy="292025"/>
          </a:xfrm>
        </p:grpSpPr>
        <p:sp>
          <p:nvSpPr>
            <p:cNvPr id="7003" name="Google Shape;7003;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75"/>
          <p:cNvGrpSpPr/>
          <p:nvPr/>
        </p:nvGrpSpPr>
        <p:grpSpPr>
          <a:xfrm>
            <a:off x="3529065" y="2882500"/>
            <a:ext cx="354586" cy="354586"/>
            <a:chOff x="-30735200" y="3192625"/>
            <a:chExt cx="292225" cy="292225"/>
          </a:xfrm>
        </p:grpSpPr>
        <p:sp>
          <p:nvSpPr>
            <p:cNvPr id="7006" name="Google Shape;7006;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75"/>
          <p:cNvGrpSpPr/>
          <p:nvPr/>
        </p:nvGrpSpPr>
        <p:grpSpPr>
          <a:xfrm>
            <a:off x="3529065" y="3353932"/>
            <a:ext cx="354586" cy="353008"/>
            <a:chOff x="-30735200" y="3552550"/>
            <a:chExt cx="292225" cy="290925"/>
          </a:xfrm>
        </p:grpSpPr>
        <p:sp>
          <p:nvSpPr>
            <p:cNvPr id="7014" name="Google Shape;7014;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75"/>
          <p:cNvGrpSpPr/>
          <p:nvPr/>
        </p:nvGrpSpPr>
        <p:grpSpPr>
          <a:xfrm>
            <a:off x="3529065" y="3818554"/>
            <a:ext cx="354586" cy="353645"/>
            <a:chOff x="-30735200" y="3910925"/>
            <a:chExt cx="292225" cy="291450"/>
          </a:xfrm>
        </p:grpSpPr>
        <p:sp>
          <p:nvSpPr>
            <p:cNvPr id="7017" name="Google Shape;7017;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9" name="Google Shape;7019;p7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0" name="Google Shape;7020;p75"/>
          <p:cNvGrpSpPr/>
          <p:nvPr/>
        </p:nvGrpSpPr>
        <p:grpSpPr>
          <a:xfrm>
            <a:off x="4882910" y="1531421"/>
            <a:ext cx="358971" cy="359224"/>
            <a:chOff x="-57956275" y="3197925"/>
            <a:chExt cx="319000" cy="319225"/>
          </a:xfrm>
        </p:grpSpPr>
        <p:sp>
          <p:nvSpPr>
            <p:cNvPr id="7021" name="Google Shape;7021;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8" name="Google Shape;7028;p75"/>
          <p:cNvGrpSpPr/>
          <p:nvPr/>
        </p:nvGrpSpPr>
        <p:grpSpPr>
          <a:xfrm>
            <a:off x="4905064" y="1987846"/>
            <a:ext cx="314662" cy="358971"/>
            <a:chOff x="-57940525" y="3590375"/>
            <a:chExt cx="279625" cy="319000"/>
          </a:xfrm>
        </p:grpSpPr>
        <p:sp>
          <p:nvSpPr>
            <p:cNvPr id="7029" name="Google Shape;7029;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75"/>
          <p:cNvGrpSpPr/>
          <p:nvPr/>
        </p:nvGrpSpPr>
        <p:grpSpPr>
          <a:xfrm>
            <a:off x="4875945" y="2429217"/>
            <a:ext cx="358099" cy="358999"/>
            <a:chOff x="-57959425" y="3982600"/>
            <a:chExt cx="318225" cy="319025"/>
          </a:xfrm>
        </p:grpSpPr>
        <p:sp>
          <p:nvSpPr>
            <p:cNvPr id="7035" name="Google Shape;7035;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5"/>
          <p:cNvGrpSpPr/>
          <p:nvPr/>
        </p:nvGrpSpPr>
        <p:grpSpPr>
          <a:xfrm>
            <a:off x="7076112" y="1532546"/>
            <a:ext cx="357226" cy="357226"/>
            <a:chOff x="-55987225" y="3198925"/>
            <a:chExt cx="317450" cy="317450"/>
          </a:xfrm>
        </p:grpSpPr>
        <p:sp>
          <p:nvSpPr>
            <p:cNvPr id="7040" name="Google Shape;7040;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75"/>
          <p:cNvGrpSpPr/>
          <p:nvPr/>
        </p:nvGrpSpPr>
        <p:grpSpPr>
          <a:xfrm>
            <a:off x="7076112" y="1988578"/>
            <a:ext cx="357226" cy="357367"/>
            <a:chOff x="-55987225" y="3591025"/>
            <a:chExt cx="317450" cy="317575"/>
          </a:xfrm>
        </p:grpSpPr>
        <p:sp>
          <p:nvSpPr>
            <p:cNvPr id="7045" name="Google Shape;7045;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0" name="Google Shape;7050;p75"/>
          <p:cNvGrpSpPr/>
          <p:nvPr/>
        </p:nvGrpSpPr>
        <p:grpSpPr>
          <a:xfrm>
            <a:off x="7090027" y="2429217"/>
            <a:ext cx="358999" cy="358999"/>
            <a:chOff x="-55988800" y="3982600"/>
            <a:chExt cx="319025" cy="319025"/>
          </a:xfrm>
        </p:grpSpPr>
        <p:sp>
          <p:nvSpPr>
            <p:cNvPr id="7051" name="Google Shape;7051;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6" name="Google Shape;7056;p75"/>
          <p:cNvGrpSpPr/>
          <p:nvPr/>
        </p:nvGrpSpPr>
        <p:grpSpPr>
          <a:xfrm>
            <a:off x="5748546" y="2887174"/>
            <a:ext cx="356326" cy="358971"/>
            <a:chOff x="-54026025" y="3192625"/>
            <a:chExt cx="316650" cy="319000"/>
          </a:xfrm>
        </p:grpSpPr>
        <p:sp>
          <p:nvSpPr>
            <p:cNvPr id="7057" name="Google Shape;7057;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5" name="Google Shape;7065;p75"/>
          <p:cNvGrpSpPr/>
          <p:nvPr/>
        </p:nvGrpSpPr>
        <p:grpSpPr>
          <a:xfrm>
            <a:off x="5768492" y="3358148"/>
            <a:ext cx="316434" cy="358099"/>
            <a:chOff x="-54007925" y="3584850"/>
            <a:chExt cx="281200" cy="318225"/>
          </a:xfrm>
        </p:grpSpPr>
        <p:sp>
          <p:nvSpPr>
            <p:cNvPr id="7066" name="Google Shape;7066;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75"/>
          <p:cNvGrpSpPr/>
          <p:nvPr/>
        </p:nvGrpSpPr>
        <p:grpSpPr>
          <a:xfrm>
            <a:off x="5768492" y="3820033"/>
            <a:ext cx="316434" cy="358914"/>
            <a:chOff x="-54007925" y="3975575"/>
            <a:chExt cx="281200" cy="318950"/>
          </a:xfrm>
        </p:grpSpPr>
        <p:sp>
          <p:nvSpPr>
            <p:cNvPr id="7073" name="Google Shape;7073;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75"/>
          <p:cNvGrpSpPr/>
          <p:nvPr/>
        </p:nvGrpSpPr>
        <p:grpSpPr>
          <a:xfrm>
            <a:off x="8003359" y="2904504"/>
            <a:ext cx="274770" cy="358492"/>
            <a:chOff x="-52005775" y="3208025"/>
            <a:chExt cx="244175" cy="318575"/>
          </a:xfrm>
        </p:grpSpPr>
        <p:sp>
          <p:nvSpPr>
            <p:cNvPr id="7078" name="Google Shape;7078;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75"/>
          <p:cNvGrpSpPr/>
          <p:nvPr/>
        </p:nvGrpSpPr>
        <p:grpSpPr>
          <a:xfrm>
            <a:off x="5309825" y="1532546"/>
            <a:ext cx="358099" cy="358099"/>
            <a:chOff x="-57568775" y="3198925"/>
            <a:chExt cx="318225" cy="318225"/>
          </a:xfrm>
        </p:grpSpPr>
        <p:sp>
          <p:nvSpPr>
            <p:cNvPr id="7090" name="Google Shape;7090;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6" name="Google Shape;7096;p75"/>
          <p:cNvGrpSpPr/>
          <p:nvPr/>
        </p:nvGrpSpPr>
        <p:grpSpPr>
          <a:xfrm>
            <a:off x="5331543" y="1987846"/>
            <a:ext cx="314662" cy="358099"/>
            <a:chOff x="-57549075" y="3590375"/>
            <a:chExt cx="279625" cy="318225"/>
          </a:xfrm>
        </p:grpSpPr>
        <p:sp>
          <p:nvSpPr>
            <p:cNvPr id="7097" name="Google Shape;7097;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1" name="Google Shape;7101;p75"/>
          <p:cNvGrpSpPr/>
          <p:nvPr/>
        </p:nvGrpSpPr>
        <p:grpSpPr>
          <a:xfrm>
            <a:off x="5323740" y="2429217"/>
            <a:ext cx="359871" cy="359871"/>
            <a:chOff x="-57570350" y="3982600"/>
            <a:chExt cx="319800" cy="319800"/>
          </a:xfrm>
        </p:grpSpPr>
        <p:sp>
          <p:nvSpPr>
            <p:cNvPr id="7102" name="Google Shape;7102;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75"/>
          <p:cNvGrpSpPr/>
          <p:nvPr/>
        </p:nvGrpSpPr>
        <p:grpSpPr>
          <a:xfrm>
            <a:off x="7538779" y="1531646"/>
            <a:ext cx="314662" cy="358999"/>
            <a:chOff x="-55576850" y="3198125"/>
            <a:chExt cx="279625" cy="319025"/>
          </a:xfrm>
        </p:grpSpPr>
        <p:sp>
          <p:nvSpPr>
            <p:cNvPr id="7107" name="Google Shape;7107;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75"/>
          <p:cNvGrpSpPr/>
          <p:nvPr/>
        </p:nvGrpSpPr>
        <p:grpSpPr>
          <a:xfrm>
            <a:off x="7516174" y="1987621"/>
            <a:ext cx="359871" cy="358324"/>
            <a:chOff x="-55596550" y="3590175"/>
            <a:chExt cx="319800" cy="318425"/>
          </a:xfrm>
        </p:grpSpPr>
        <p:sp>
          <p:nvSpPr>
            <p:cNvPr id="7112" name="Google Shape;7112;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75"/>
          <p:cNvGrpSpPr/>
          <p:nvPr/>
        </p:nvGrpSpPr>
        <p:grpSpPr>
          <a:xfrm>
            <a:off x="7531412" y="2428964"/>
            <a:ext cx="358999" cy="359252"/>
            <a:chOff x="-55595775" y="3982375"/>
            <a:chExt cx="319025" cy="319250"/>
          </a:xfrm>
        </p:grpSpPr>
        <p:sp>
          <p:nvSpPr>
            <p:cNvPr id="7117" name="Google Shape;7117;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75"/>
          <p:cNvGrpSpPr/>
          <p:nvPr/>
        </p:nvGrpSpPr>
        <p:grpSpPr>
          <a:xfrm>
            <a:off x="6188595" y="2887174"/>
            <a:ext cx="358999" cy="358099"/>
            <a:chOff x="-53635375" y="3192625"/>
            <a:chExt cx="319025" cy="318225"/>
          </a:xfrm>
        </p:grpSpPr>
        <p:sp>
          <p:nvSpPr>
            <p:cNvPr id="7124" name="Google Shape;7124;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7" name="Google Shape;7127;p75"/>
          <p:cNvGrpSpPr/>
          <p:nvPr/>
        </p:nvGrpSpPr>
        <p:grpSpPr>
          <a:xfrm>
            <a:off x="6210763" y="3358148"/>
            <a:ext cx="314662" cy="358999"/>
            <a:chOff x="-53615675" y="3584850"/>
            <a:chExt cx="279625" cy="319025"/>
          </a:xfrm>
        </p:grpSpPr>
        <p:sp>
          <p:nvSpPr>
            <p:cNvPr id="7128" name="Google Shape;7128;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1" name="Google Shape;7131;p75"/>
          <p:cNvGrpSpPr/>
          <p:nvPr/>
        </p:nvGrpSpPr>
        <p:grpSpPr>
          <a:xfrm>
            <a:off x="6188609" y="3821074"/>
            <a:ext cx="358971" cy="357874"/>
            <a:chOff x="-53634575" y="3976500"/>
            <a:chExt cx="319000" cy="318025"/>
          </a:xfrm>
        </p:grpSpPr>
        <p:sp>
          <p:nvSpPr>
            <p:cNvPr id="7132" name="Google Shape;7132;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0" name="Google Shape;7140;p75"/>
          <p:cNvGrpSpPr/>
          <p:nvPr/>
        </p:nvGrpSpPr>
        <p:grpSpPr>
          <a:xfrm>
            <a:off x="7983413" y="3364028"/>
            <a:ext cx="314662" cy="358436"/>
            <a:chOff x="-52023900" y="3590075"/>
            <a:chExt cx="279625" cy="318525"/>
          </a:xfrm>
        </p:grpSpPr>
        <p:sp>
          <p:nvSpPr>
            <p:cNvPr id="7141" name="Google Shape;7141;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8" name="Google Shape;7148;p75"/>
          <p:cNvGrpSpPr/>
          <p:nvPr/>
        </p:nvGrpSpPr>
        <p:grpSpPr>
          <a:xfrm>
            <a:off x="5746654" y="1532546"/>
            <a:ext cx="358971" cy="358971"/>
            <a:chOff x="-57173375" y="3198925"/>
            <a:chExt cx="319000" cy="319000"/>
          </a:xfrm>
        </p:grpSpPr>
        <p:sp>
          <p:nvSpPr>
            <p:cNvPr id="7149" name="Google Shape;7149;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75"/>
          <p:cNvGrpSpPr/>
          <p:nvPr/>
        </p:nvGrpSpPr>
        <p:grpSpPr>
          <a:xfrm>
            <a:off x="5747541" y="2009987"/>
            <a:ext cx="357198" cy="314690"/>
            <a:chOff x="-57176525" y="3610050"/>
            <a:chExt cx="317425" cy="279650"/>
          </a:xfrm>
        </p:grpSpPr>
        <p:sp>
          <p:nvSpPr>
            <p:cNvPr id="7154" name="Google Shape;7154;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75"/>
          <p:cNvGrpSpPr/>
          <p:nvPr/>
        </p:nvGrpSpPr>
        <p:grpSpPr>
          <a:xfrm>
            <a:off x="5779179" y="2428542"/>
            <a:ext cx="323524" cy="358774"/>
            <a:chOff x="-57162350" y="3982000"/>
            <a:chExt cx="287500" cy="318825"/>
          </a:xfrm>
        </p:grpSpPr>
        <p:sp>
          <p:nvSpPr>
            <p:cNvPr id="7160" name="Google Shape;7160;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5"/>
          <p:cNvGrpSpPr/>
          <p:nvPr/>
        </p:nvGrpSpPr>
        <p:grpSpPr>
          <a:xfrm>
            <a:off x="7957995" y="1532546"/>
            <a:ext cx="358099" cy="356326"/>
            <a:chOff x="-55202750" y="3198925"/>
            <a:chExt cx="318225" cy="316650"/>
          </a:xfrm>
        </p:grpSpPr>
        <p:sp>
          <p:nvSpPr>
            <p:cNvPr id="7169" name="Google Shape;7169;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1" name="Google Shape;7171;p75"/>
          <p:cNvGrpSpPr/>
          <p:nvPr/>
        </p:nvGrpSpPr>
        <p:grpSpPr>
          <a:xfrm>
            <a:off x="7968629" y="1987846"/>
            <a:ext cx="336830" cy="358099"/>
            <a:chOff x="-55194875" y="3590375"/>
            <a:chExt cx="299325" cy="318225"/>
          </a:xfrm>
        </p:grpSpPr>
        <p:sp>
          <p:nvSpPr>
            <p:cNvPr id="7172" name="Google Shape;7172;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75"/>
          <p:cNvGrpSpPr/>
          <p:nvPr/>
        </p:nvGrpSpPr>
        <p:grpSpPr>
          <a:xfrm>
            <a:off x="7973247" y="2430117"/>
            <a:ext cx="357198" cy="357198"/>
            <a:chOff x="-55203525" y="3983400"/>
            <a:chExt cx="317425" cy="317425"/>
          </a:xfrm>
        </p:grpSpPr>
        <p:sp>
          <p:nvSpPr>
            <p:cNvPr id="7178" name="Google Shape;7178;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1" name="Google Shape;7181;p75"/>
          <p:cNvGrpSpPr/>
          <p:nvPr/>
        </p:nvGrpSpPr>
        <p:grpSpPr>
          <a:xfrm>
            <a:off x="6639727" y="2887174"/>
            <a:ext cx="335930" cy="358971"/>
            <a:chOff x="-53232900" y="3192625"/>
            <a:chExt cx="298525" cy="319000"/>
          </a:xfrm>
        </p:grpSpPr>
        <p:sp>
          <p:nvSpPr>
            <p:cNvPr id="7182" name="Google Shape;7182;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0" name="Google Shape;7190;p75"/>
          <p:cNvGrpSpPr/>
          <p:nvPr/>
        </p:nvGrpSpPr>
        <p:grpSpPr>
          <a:xfrm>
            <a:off x="6629093" y="3358148"/>
            <a:ext cx="357198" cy="356326"/>
            <a:chOff x="-53242350" y="3584850"/>
            <a:chExt cx="317425" cy="316650"/>
          </a:xfrm>
        </p:grpSpPr>
        <p:sp>
          <p:nvSpPr>
            <p:cNvPr id="7191" name="Google Shape;7191;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75"/>
          <p:cNvGrpSpPr/>
          <p:nvPr/>
        </p:nvGrpSpPr>
        <p:grpSpPr>
          <a:xfrm>
            <a:off x="6650362" y="3820849"/>
            <a:ext cx="314662" cy="358999"/>
            <a:chOff x="-53224225" y="3976300"/>
            <a:chExt cx="279625" cy="319025"/>
          </a:xfrm>
        </p:grpSpPr>
        <p:sp>
          <p:nvSpPr>
            <p:cNvPr id="7197" name="Google Shape;7197;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5"/>
          <p:cNvGrpSpPr/>
          <p:nvPr/>
        </p:nvGrpSpPr>
        <p:grpSpPr>
          <a:xfrm>
            <a:off x="7961258" y="3828529"/>
            <a:ext cx="358971" cy="358408"/>
            <a:chOff x="-52043575" y="3983125"/>
            <a:chExt cx="319000" cy="318500"/>
          </a:xfrm>
        </p:grpSpPr>
        <p:sp>
          <p:nvSpPr>
            <p:cNvPr id="7205" name="Google Shape;7205;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75"/>
          <p:cNvGrpSpPr/>
          <p:nvPr/>
        </p:nvGrpSpPr>
        <p:grpSpPr>
          <a:xfrm>
            <a:off x="6215199" y="1532546"/>
            <a:ext cx="314662" cy="358971"/>
            <a:chOff x="-56766175" y="3198925"/>
            <a:chExt cx="279625" cy="319000"/>
          </a:xfrm>
        </p:grpSpPr>
        <p:sp>
          <p:nvSpPr>
            <p:cNvPr id="7215" name="Google Shape;7215;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75"/>
          <p:cNvGrpSpPr/>
          <p:nvPr/>
        </p:nvGrpSpPr>
        <p:grpSpPr>
          <a:xfrm>
            <a:off x="6214313" y="1987846"/>
            <a:ext cx="316434" cy="358099"/>
            <a:chOff x="-56766175" y="3590375"/>
            <a:chExt cx="281200" cy="318225"/>
          </a:xfrm>
        </p:grpSpPr>
        <p:sp>
          <p:nvSpPr>
            <p:cNvPr id="7223" name="Google Shape;7223;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75"/>
          <p:cNvGrpSpPr/>
          <p:nvPr/>
        </p:nvGrpSpPr>
        <p:grpSpPr>
          <a:xfrm>
            <a:off x="6251269" y="2429217"/>
            <a:ext cx="272126" cy="358099"/>
            <a:chOff x="-56747275" y="3982600"/>
            <a:chExt cx="241825" cy="318225"/>
          </a:xfrm>
        </p:grpSpPr>
        <p:sp>
          <p:nvSpPr>
            <p:cNvPr id="7228" name="Google Shape;7228;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5"/>
          <p:cNvGrpSpPr/>
          <p:nvPr/>
        </p:nvGrpSpPr>
        <p:grpSpPr>
          <a:xfrm>
            <a:off x="4881188" y="2894264"/>
            <a:ext cx="314662" cy="358971"/>
            <a:chOff x="-54793175" y="3198925"/>
            <a:chExt cx="279625" cy="319000"/>
          </a:xfrm>
        </p:grpSpPr>
        <p:sp>
          <p:nvSpPr>
            <p:cNvPr id="7236" name="Google Shape;7236;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75"/>
          <p:cNvGrpSpPr/>
          <p:nvPr/>
        </p:nvGrpSpPr>
        <p:grpSpPr>
          <a:xfrm>
            <a:off x="4859020" y="3371455"/>
            <a:ext cx="358999" cy="342991"/>
            <a:chOff x="-54812875" y="3596675"/>
            <a:chExt cx="319025" cy="304800"/>
          </a:xfrm>
        </p:grpSpPr>
        <p:sp>
          <p:nvSpPr>
            <p:cNvPr id="7244" name="Google Shape;7244;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1" name="Google Shape;7251;p7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53" name="Google Shape;7253;p75"/>
          <p:cNvGrpSpPr/>
          <p:nvPr/>
        </p:nvGrpSpPr>
        <p:grpSpPr>
          <a:xfrm>
            <a:off x="4881188" y="3827938"/>
            <a:ext cx="314662" cy="358099"/>
            <a:chOff x="-54793175" y="3982600"/>
            <a:chExt cx="279625" cy="318225"/>
          </a:xfrm>
        </p:grpSpPr>
        <p:sp>
          <p:nvSpPr>
            <p:cNvPr id="7254" name="Google Shape;7254;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75"/>
          <p:cNvGrpSpPr/>
          <p:nvPr/>
        </p:nvGrpSpPr>
        <p:grpSpPr>
          <a:xfrm>
            <a:off x="7092647" y="2887174"/>
            <a:ext cx="314662" cy="358099"/>
            <a:chOff x="-52832000" y="3192625"/>
            <a:chExt cx="279625" cy="318225"/>
          </a:xfrm>
        </p:grpSpPr>
        <p:sp>
          <p:nvSpPr>
            <p:cNvPr id="7262" name="Google Shape;7262;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5"/>
          <p:cNvGrpSpPr/>
          <p:nvPr/>
        </p:nvGrpSpPr>
        <p:grpSpPr>
          <a:xfrm>
            <a:off x="7070492" y="3359048"/>
            <a:ext cx="358971" cy="357198"/>
            <a:chOff x="-52851675" y="3585650"/>
            <a:chExt cx="319000" cy="317425"/>
          </a:xfrm>
        </p:grpSpPr>
        <p:sp>
          <p:nvSpPr>
            <p:cNvPr id="7271" name="Google Shape;7271;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7" name="Google Shape;7277;p75"/>
          <p:cNvGrpSpPr/>
          <p:nvPr/>
        </p:nvGrpSpPr>
        <p:grpSpPr>
          <a:xfrm>
            <a:off x="7092647" y="3820849"/>
            <a:ext cx="314662" cy="358999"/>
            <a:chOff x="-52832000" y="3976300"/>
            <a:chExt cx="279625" cy="319025"/>
          </a:xfrm>
        </p:grpSpPr>
        <p:sp>
          <p:nvSpPr>
            <p:cNvPr id="7278" name="Google Shape;7278;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75"/>
          <p:cNvGrpSpPr/>
          <p:nvPr/>
        </p:nvGrpSpPr>
        <p:grpSpPr>
          <a:xfrm>
            <a:off x="6209853" y="4275497"/>
            <a:ext cx="316434" cy="358099"/>
            <a:chOff x="-51633225" y="3198925"/>
            <a:chExt cx="281200" cy="318225"/>
          </a:xfrm>
        </p:grpSpPr>
        <p:sp>
          <p:nvSpPr>
            <p:cNvPr id="7284" name="Google Shape;7284;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1" name="Google Shape;7291;p75"/>
          <p:cNvGrpSpPr/>
          <p:nvPr/>
        </p:nvGrpSpPr>
        <p:grpSpPr>
          <a:xfrm>
            <a:off x="6628676" y="1533418"/>
            <a:ext cx="365188" cy="357226"/>
            <a:chOff x="-56396775" y="3199700"/>
            <a:chExt cx="324525" cy="317450"/>
          </a:xfrm>
        </p:grpSpPr>
        <p:sp>
          <p:nvSpPr>
            <p:cNvPr id="7292" name="Google Shape;7292;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5"/>
          <p:cNvGrpSpPr/>
          <p:nvPr/>
        </p:nvGrpSpPr>
        <p:grpSpPr>
          <a:xfrm>
            <a:off x="6631771" y="1999353"/>
            <a:ext cx="358999" cy="335958"/>
            <a:chOff x="-56394425" y="3600600"/>
            <a:chExt cx="319025" cy="298550"/>
          </a:xfrm>
        </p:grpSpPr>
        <p:sp>
          <p:nvSpPr>
            <p:cNvPr id="7299" name="Google Shape;7299;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2" name="Google Shape;7302;p75"/>
          <p:cNvGrpSpPr/>
          <p:nvPr/>
        </p:nvGrpSpPr>
        <p:grpSpPr>
          <a:xfrm>
            <a:off x="6662538" y="2430117"/>
            <a:ext cx="327068" cy="357198"/>
            <a:chOff x="-56379450" y="3983400"/>
            <a:chExt cx="290650" cy="317425"/>
          </a:xfrm>
        </p:grpSpPr>
        <p:sp>
          <p:nvSpPr>
            <p:cNvPr id="7303" name="Google Shape;7303;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75"/>
          <p:cNvGrpSpPr/>
          <p:nvPr/>
        </p:nvGrpSpPr>
        <p:grpSpPr>
          <a:xfrm>
            <a:off x="5326242" y="2894264"/>
            <a:ext cx="316434" cy="358971"/>
            <a:chOff x="-54401725" y="3198925"/>
            <a:chExt cx="281200" cy="319000"/>
          </a:xfrm>
        </p:grpSpPr>
        <p:sp>
          <p:nvSpPr>
            <p:cNvPr id="7312" name="Google Shape;7312;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3" name="Google Shape;7323;p75"/>
          <p:cNvGrpSpPr/>
          <p:nvPr/>
        </p:nvGrpSpPr>
        <p:grpSpPr>
          <a:xfrm>
            <a:off x="5327128" y="3364365"/>
            <a:ext cx="314662" cy="358099"/>
            <a:chOff x="-54401725" y="3590375"/>
            <a:chExt cx="279625" cy="318225"/>
          </a:xfrm>
        </p:grpSpPr>
        <p:sp>
          <p:nvSpPr>
            <p:cNvPr id="7324" name="Google Shape;7324;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5"/>
          <p:cNvGrpSpPr/>
          <p:nvPr/>
        </p:nvGrpSpPr>
        <p:grpSpPr>
          <a:xfrm>
            <a:off x="5324920" y="3827938"/>
            <a:ext cx="319079" cy="358099"/>
            <a:chOff x="-54403300" y="3982600"/>
            <a:chExt cx="283550" cy="318225"/>
          </a:xfrm>
        </p:grpSpPr>
        <p:sp>
          <p:nvSpPr>
            <p:cNvPr id="7331" name="Google Shape;7331;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6" name="Google Shape;7336;p75"/>
          <p:cNvGrpSpPr/>
          <p:nvPr/>
        </p:nvGrpSpPr>
        <p:grpSpPr>
          <a:xfrm>
            <a:off x="7512313" y="2889172"/>
            <a:ext cx="356298" cy="356973"/>
            <a:chOff x="-52458650" y="3194400"/>
            <a:chExt cx="316625" cy="317225"/>
          </a:xfrm>
        </p:grpSpPr>
        <p:sp>
          <p:nvSpPr>
            <p:cNvPr id="7337" name="Google Shape;7337;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75"/>
          <p:cNvGrpSpPr/>
          <p:nvPr/>
        </p:nvGrpSpPr>
        <p:grpSpPr>
          <a:xfrm>
            <a:off x="7521611" y="3358148"/>
            <a:ext cx="337703" cy="357845"/>
            <a:chOff x="-52450000" y="3584850"/>
            <a:chExt cx="300100" cy="318000"/>
          </a:xfrm>
        </p:grpSpPr>
        <p:sp>
          <p:nvSpPr>
            <p:cNvPr id="7346" name="Google Shape;7346;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3" name="Google Shape;7353;p75"/>
          <p:cNvGrpSpPr/>
          <p:nvPr/>
        </p:nvGrpSpPr>
        <p:grpSpPr>
          <a:xfrm>
            <a:off x="7533131" y="3822621"/>
            <a:ext cx="314662" cy="357226"/>
            <a:chOff x="-52440550" y="3977875"/>
            <a:chExt cx="279625" cy="317450"/>
          </a:xfrm>
        </p:grpSpPr>
        <p:sp>
          <p:nvSpPr>
            <p:cNvPr id="7354" name="Google Shape;7354;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75"/>
          <p:cNvGrpSpPr/>
          <p:nvPr/>
        </p:nvGrpSpPr>
        <p:grpSpPr>
          <a:xfrm>
            <a:off x="6645066" y="4278827"/>
            <a:ext cx="314662" cy="358999"/>
            <a:chOff x="-51623775" y="3584850"/>
            <a:chExt cx="279625" cy="319025"/>
          </a:xfrm>
        </p:grpSpPr>
        <p:sp>
          <p:nvSpPr>
            <p:cNvPr id="7363" name="Google Shape;7363;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75" name="Shape 7375"/>
        <p:cNvGrpSpPr/>
        <p:nvPr/>
      </p:nvGrpSpPr>
      <p:grpSpPr>
        <a:xfrm>
          <a:off x="0" y="0"/>
          <a:ext cx="0" cy="0"/>
          <a:chOff x="0" y="0"/>
          <a:chExt cx="0" cy="0"/>
        </a:xfrm>
      </p:grpSpPr>
      <p:sp>
        <p:nvSpPr>
          <p:cNvPr id="7376" name="Google Shape;7376;p7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77" name="Google Shape;7377;p7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378" name="Google Shape;7378;p76"/>
          <p:cNvGrpSpPr/>
          <p:nvPr/>
        </p:nvGrpSpPr>
        <p:grpSpPr>
          <a:xfrm>
            <a:off x="885675" y="1539249"/>
            <a:ext cx="276003" cy="357300"/>
            <a:chOff x="-50469125" y="3183175"/>
            <a:chExt cx="233150" cy="301825"/>
          </a:xfrm>
        </p:grpSpPr>
        <p:sp>
          <p:nvSpPr>
            <p:cNvPr id="7379" name="Google Shape;7379;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76"/>
          <p:cNvGrpSpPr/>
          <p:nvPr/>
        </p:nvGrpSpPr>
        <p:grpSpPr>
          <a:xfrm>
            <a:off x="845574" y="1974651"/>
            <a:ext cx="356205" cy="355288"/>
            <a:chOff x="-50504575" y="3550975"/>
            <a:chExt cx="300900" cy="300125"/>
          </a:xfrm>
        </p:grpSpPr>
        <p:sp>
          <p:nvSpPr>
            <p:cNvPr id="7383" name="Google Shape;7383;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76"/>
          <p:cNvGrpSpPr/>
          <p:nvPr/>
        </p:nvGrpSpPr>
        <p:grpSpPr>
          <a:xfrm>
            <a:off x="845574" y="2412893"/>
            <a:ext cx="356205" cy="354341"/>
            <a:chOff x="-50503000" y="3921175"/>
            <a:chExt cx="300900" cy="299325"/>
          </a:xfrm>
        </p:grpSpPr>
        <p:sp>
          <p:nvSpPr>
            <p:cNvPr id="7388" name="Google Shape;7388;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3" name="Google Shape;7393;p76"/>
          <p:cNvGrpSpPr/>
          <p:nvPr/>
        </p:nvGrpSpPr>
        <p:grpSpPr>
          <a:xfrm>
            <a:off x="3049627" y="1558811"/>
            <a:ext cx="355258" cy="356205"/>
            <a:chOff x="-48630025" y="3199700"/>
            <a:chExt cx="300100" cy="300900"/>
          </a:xfrm>
        </p:grpSpPr>
        <p:sp>
          <p:nvSpPr>
            <p:cNvPr id="7394" name="Google Shape;7394;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7" name="Google Shape;7397;p76"/>
          <p:cNvGrpSpPr/>
          <p:nvPr/>
        </p:nvGrpSpPr>
        <p:grpSpPr>
          <a:xfrm>
            <a:off x="3049627" y="1996107"/>
            <a:ext cx="355258" cy="355258"/>
            <a:chOff x="-48630025" y="3569100"/>
            <a:chExt cx="300100" cy="300100"/>
          </a:xfrm>
        </p:grpSpPr>
        <p:sp>
          <p:nvSpPr>
            <p:cNvPr id="7398" name="Google Shape;7398;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76"/>
          <p:cNvGrpSpPr/>
          <p:nvPr/>
        </p:nvGrpSpPr>
        <p:grpSpPr>
          <a:xfrm>
            <a:off x="3050101" y="2433403"/>
            <a:ext cx="354311" cy="353394"/>
            <a:chOff x="-48629225" y="3938500"/>
            <a:chExt cx="299300" cy="298525"/>
          </a:xfrm>
        </p:grpSpPr>
        <p:sp>
          <p:nvSpPr>
            <p:cNvPr id="7409" name="Google Shape;7409;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3" name="Google Shape;7413;p76"/>
          <p:cNvGrpSpPr/>
          <p:nvPr/>
        </p:nvGrpSpPr>
        <p:grpSpPr>
          <a:xfrm>
            <a:off x="1785504" y="2904744"/>
            <a:ext cx="311458" cy="354341"/>
            <a:chOff x="-46762575" y="3200500"/>
            <a:chExt cx="263100" cy="299325"/>
          </a:xfrm>
        </p:grpSpPr>
        <p:sp>
          <p:nvSpPr>
            <p:cNvPr id="7414" name="Google Shape;7414;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9" name="Google Shape;7419;p76"/>
          <p:cNvGrpSpPr/>
          <p:nvPr/>
        </p:nvGrpSpPr>
        <p:grpSpPr>
          <a:xfrm>
            <a:off x="1763589" y="3363466"/>
            <a:ext cx="355288" cy="312375"/>
            <a:chOff x="-46779900" y="3588000"/>
            <a:chExt cx="300125" cy="263875"/>
          </a:xfrm>
        </p:grpSpPr>
        <p:sp>
          <p:nvSpPr>
            <p:cNvPr id="7420" name="Google Shape;7420;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4" name="Google Shape;7424;p76"/>
          <p:cNvGrpSpPr/>
          <p:nvPr/>
        </p:nvGrpSpPr>
        <p:grpSpPr>
          <a:xfrm>
            <a:off x="1764062" y="3778388"/>
            <a:ext cx="354341" cy="353394"/>
            <a:chOff x="-46779100" y="3938500"/>
            <a:chExt cx="299325" cy="298525"/>
          </a:xfrm>
        </p:grpSpPr>
        <p:sp>
          <p:nvSpPr>
            <p:cNvPr id="7425" name="Google Shape;7425;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7" name="Google Shape;7427;p76"/>
          <p:cNvGrpSpPr/>
          <p:nvPr/>
        </p:nvGrpSpPr>
        <p:grpSpPr>
          <a:xfrm>
            <a:off x="3971800" y="2911255"/>
            <a:ext cx="355258" cy="355288"/>
            <a:chOff x="-44924250" y="3206000"/>
            <a:chExt cx="300100" cy="300125"/>
          </a:xfrm>
        </p:grpSpPr>
        <p:sp>
          <p:nvSpPr>
            <p:cNvPr id="7428" name="Google Shape;7428;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76"/>
          <p:cNvGrpSpPr/>
          <p:nvPr/>
        </p:nvGrpSpPr>
        <p:grpSpPr>
          <a:xfrm>
            <a:off x="1286286" y="1539249"/>
            <a:ext cx="355258" cy="355258"/>
            <a:chOff x="-50134375" y="3183175"/>
            <a:chExt cx="300100" cy="300100"/>
          </a:xfrm>
        </p:grpSpPr>
        <p:sp>
          <p:nvSpPr>
            <p:cNvPr id="7434" name="Google Shape;7434;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4" name="Google Shape;7444;p76"/>
          <p:cNvGrpSpPr/>
          <p:nvPr/>
        </p:nvGrpSpPr>
        <p:grpSpPr>
          <a:xfrm>
            <a:off x="1286286" y="1974651"/>
            <a:ext cx="355258" cy="355288"/>
            <a:chOff x="-50134375" y="3550975"/>
            <a:chExt cx="300100" cy="300125"/>
          </a:xfrm>
        </p:grpSpPr>
        <p:sp>
          <p:nvSpPr>
            <p:cNvPr id="7445" name="Google Shape;7445;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7" name="Google Shape;7447;p76"/>
          <p:cNvGrpSpPr/>
          <p:nvPr/>
        </p:nvGrpSpPr>
        <p:grpSpPr>
          <a:xfrm>
            <a:off x="1286286" y="2412183"/>
            <a:ext cx="355258" cy="355051"/>
            <a:chOff x="-50134375" y="3920575"/>
            <a:chExt cx="300100" cy="299925"/>
          </a:xfrm>
        </p:grpSpPr>
        <p:sp>
          <p:nvSpPr>
            <p:cNvPr id="7448" name="Google Shape;7448;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76"/>
          <p:cNvGrpSpPr/>
          <p:nvPr/>
        </p:nvGrpSpPr>
        <p:grpSpPr>
          <a:xfrm>
            <a:off x="3497010" y="1559758"/>
            <a:ext cx="357123" cy="355258"/>
            <a:chOff x="-48262200" y="3200500"/>
            <a:chExt cx="301675" cy="300100"/>
          </a:xfrm>
        </p:grpSpPr>
        <p:sp>
          <p:nvSpPr>
            <p:cNvPr id="7452" name="Google Shape;7452;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76"/>
          <p:cNvGrpSpPr/>
          <p:nvPr/>
        </p:nvGrpSpPr>
        <p:grpSpPr>
          <a:xfrm>
            <a:off x="3526383" y="1996847"/>
            <a:ext cx="298377" cy="354519"/>
            <a:chOff x="-48233050" y="3569725"/>
            <a:chExt cx="252050" cy="299475"/>
          </a:xfrm>
        </p:grpSpPr>
        <p:sp>
          <p:nvSpPr>
            <p:cNvPr id="7462" name="Google Shape;7462;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5" name="Google Shape;7465;p76"/>
          <p:cNvGrpSpPr/>
          <p:nvPr/>
        </p:nvGrpSpPr>
        <p:grpSpPr>
          <a:xfrm>
            <a:off x="3550148" y="2430591"/>
            <a:ext cx="250847" cy="358070"/>
            <a:chOff x="-48216525" y="3936125"/>
            <a:chExt cx="211900" cy="302475"/>
          </a:xfrm>
        </p:grpSpPr>
        <p:sp>
          <p:nvSpPr>
            <p:cNvPr id="7466" name="Google Shape;7466;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76"/>
          <p:cNvGrpSpPr/>
          <p:nvPr/>
        </p:nvGrpSpPr>
        <p:grpSpPr>
          <a:xfrm>
            <a:off x="2205866" y="2905661"/>
            <a:ext cx="355258" cy="355288"/>
            <a:chOff x="-46410500" y="3201275"/>
            <a:chExt cx="300100" cy="300125"/>
          </a:xfrm>
        </p:grpSpPr>
        <p:sp>
          <p:nvSpPr>
            <p:cNvPr id="7471" name="Google Shape;7471;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6" name="Google Shape;7476;p76"/>
          <p:cNvGrpSpPr/>
          <p:nvPr/>
        </p:nvGrpSpPr>
        <p:grpSpPr>
          <a:xfrm>
            <a:off x="2205866" y="3341092"/>
            <a:ext cx="355258" cy="356205"/>
            <a:chOff x="-46409700" y="3569100"/>
            <a:chExt cx="300100" cy="300900"/>
          </a:xfrm>
        </p:grpSpPr>
        <p:sp>
          <p:nvSpPr>
            <p:cNvPr id="7477" name="Google Shape;7477;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6"/>
          <p:cNvGrpSpPr/>
          <p:nvPr/>
        </p:nvGrpSpPr>
        <p:grpSpPr>
          <a:xfrm>
            <a:off x="2193747" y="3776524"/>
            <a:ext cx="379497" cy="358070"/>
            <a:chOff x="-46422300" y="3936925"/>
            <a:chExt cx="320575" cy="302475"/>
          </a:xfrm>
        </p:grpSpPr>
        <p:sp>
          <p:nvSpPr>
            <p:cNvPr id="7483" name="Google Shape;7483;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6"/>
          <p:cNvGrpSpPr/>
          <p:nvPr/>
        </p:nvGrpSpPr>
        <p:grpSpPr>
          <a:xfrm>
            <a:off x="3971326" y="3330852"/>
            <a:ext cx="356205" cy="355258"/>
            <a:chOff x="-44914800" y="3560450"/>
            <a:chExt cx="300900" cy="300100"/>
          </a:xfrm>
        </p:grpSpPr>
        <p:sp>
          <p:nvSpPr>
            <p:cNvPr id="7486" name="Google Shape;7486;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76"/>
          <p:cNvGrpSpPr/>
          <p:nvPr/>
        </p:nvGrpSpPr>
        <p:grpSpPr>
          <a:xfrm>
            <a:off x="1726378" y="1539486"/>
            <a:ext cx="354311" cy="354104"/>
            <a:chOff x="-49764975" y="3183375"/>
            <a:chExt cx="299300" cy="299125"/>
          </a:xfrm>
        </p:grpSpPr>
        <p:sp>
          <p:nvSpPr>
            <p:cNvPr id="7492" name="Google Shape;7492;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76"/>
          <p:cNvGrpSpPr/>
          <p:nvPr/>
        </p:nvGrpSpPr>
        <p:grpSpPr>
          <a:xfrm>
            <a:off x="1726378" y="1974947"/>
            <a:ext cx="354311" cy="355909"/>
            <a:chOff x="-49764975" y="3551225"/>
            <a:chExt cx="299300" cy="300650"/>
          </a:xfrm>
        </p:grpSpPr>
        <p:sp>
          <p:nvSpPr>
            <p:cNvPr id="7502" name="Google Shape;7502;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76"/>
          <p:cNvGrpSpPr/>
          <p:nvPr/>
        </p:nvGrpSpPr>
        <p:grpSpPr>
          <a:xfrm>
            <a:off x="1724040" y="2411710"/>
            <a:ext cx="358987" cy="355525"/>
            <a:chOff x="-49766550" y="3920175"/>
            <a:chExt cx="303250" cy="300325"/>
          </a:xfrm>
        </p:grpSpPr>
        <p:sp>
          <p:nvSpPr>
            <p:cNvPr id="7514" name="Google Shape;7514;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6"/>
          <p:cNvGrpSpPr/>
          <p:nvPr/>
        </p:nvGrpSpPr>
        <p:grpSpPr>
          <a:xfrm>
            <a:off x="3939571" y="1559758"/>
            <a:ext cx="357123" cy="354341"/>
            <a:chOff x="-47892800" y="3200500"/>
            <a:chExt cx="301675" cy="299325"/>
          </a:xfrm>
        </p:grpSpPr>
        <p:sp>
          <p:nvSpPr>
            <p:cNvPr id="7519" name="Google Shape;7519;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76"/>
          <p:cNvGrpSpPr/>
          <p:nvPr/>
        </p:nvGrpSpPr>
        <p:grpSpPr>
          <a:xfrm>
            <a:off x="4003437" y="1996107"/>
            <a:ext cx="229391" cy="355258"/>
            <a:chOff x="-47839250" y="3569100"/>
            <a:chExt cx="193775" cy="300100"/>
          </a:xfrm>
        </p:grpSpPr>
        <p:sp>
          <p:nvSpPr>
            <p:cNvPr id="7526" name="Google Shape;7526;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76"/>
          <p:cNvGrpSpPr/>
          <p:nvPr/>
        </p:nvGrpSpPr>
        <p:grpSpPr>
          <a:xfrm>
            <a:off x="3940503" y="2432456"/>
            <a:ext cx="355258" cy="356205"/>
            <a:chOff x="-47892800" y="3937700"/>
            <a:chExt cx="300100" cy="300900"/>
          </a:xfrm>
        </p:grpSpPr>
        <p:sp>
          <p:nvSpPr>
            <p:cNvPr id="7533" name="Google Shape;7533;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6"/>
          <p:cNvGrpSpPr/>
          <p:nvPr/>
        </p:nvGrpSpPr>
        <p:grpSpPr>
          <a:xfrm>
            <a:off x="2645798" y="2926170"/>
            <a:ext cx="355258" cy="311458"/>
            <a:chOff x="-46042675" y="3218600"/>
            <a:chExt cx="300100" cy="263100"/>
          </a:xfrm>
        </p:grpSpPr>
        <p:sp>
          <p:nvSpPr>
            <p:cNvPr id="7542" name="Google Shape;7542;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76"/>
          <p:cNvGrpSpPr/>
          <p:nvPr/>
        </p:nvGrpSpPr>
        <p:grpSpPr>
          <a:xfrm>
            <a:off x="2645798" y="3340619"/>
            <a:ext cx="355258" cy="323118"/>
            <a:chOff x="-46042675" y="3568700"/>
            <a:chExt cx="300100" cy="272950"/>
          </a:xfrm>
        </p:grpSpPr>
        <p:sp>
          <p:nvSpPr>
            <p:cNvPr id="7549" name="Google Shape;7549;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76"/>
          <p:cNvGrpSpPr/>
          <p:nvPr/>
        </p:nvGrpSpPr>
        <p:grpSpPr>
          <a:xfrm>
            <a:off x="2687749" y="3777589"/>
            <a:ext cx="271357" cy="356057"/>
            <a:chOff x="-46007225" y="3937825"/>
            <a:chExt cx="229225" cy="300775"/>
          </a:xfrm>
        </p:grpSpPr>
        <p:sp>
          <p:nvSpPr>
            <p:cNvPr id="7554" name="Google Shape;7554;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4" name="Google Shape;7564;p76"/>
          <p:cNvGrpSpPr/>
          <p:nvPr/>
        </p:nvGrpSpPr>
        <p:grpSpPr>
          <a:xfrm>
            <a:off x="3993241" y="3767675"/>
            <a:ext cx="312375" cy="357596"/>
            <a:chOff x="-44895900" y="3929450"/>
            <a:chExt cx="263875" cy="302075"/>
          </a:xfrm>
        </p:grpSpPr>
        <p:sp>
          <p:nvSpPr>
            <p:cNvPr id="7565" name="Google Shape;7565;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76"/>
          <p:cNvGrpSpPr/>
          <p:nvPr/>
        </p:nvGrpSpPr>
        <p:grpSpPr>
          <a:xfrm>
            <a:off x="2167060" y="1550436"/>
            <a:ext cx="356205" cy="332885"/>
            <a:chOff x="-49397175" y="3192625"/>
            <a:chExt cx="300900" cy="281200"/>
          </a:xfrm>
        </p:grpSpPr>
        <p:sp>
          <p:nvSpPr>
            <p:cNvPr id="7572" name="Google Shape;7572;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76"/>
          <p:cNvGrpSpPr/>
          <p:nvPr/>
        </p:nvGrpSpPr>
        <p:grpSpPr>
          <a:xfrm>
            <a:off x="2193163" y="1974651"/>
            <a:ext cx="304000" cy="356205"/>
            <a:chOff x="-49375900" y="3550975"/>
            <a:chExt cx="256800" cy="300900"/>
          </a:xfrm>
        </p:grpSpPr>
        <p:sp>
          <p:nvSpPr>
            <p:cNvPr id="7580" name="Google Shape;7580;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1" name="Google Shape;7591;p76"/>
          <p:cNvGrpSpPr/>
          <p:nvPr/>
        </p:nvGrpSpPr>
        <p:grpSpPr>
          <a:xfrm>
            <a:off x="2188516" y="2411946"/>
            <a:ext cx="313293" cy="356205"/>
            <a:chOff x="-49378250" y="3920375"/>
            <a:chExt cx="264650" cy="300900"/>
          </a:xfrm>
        </p:grpSpPr>
        <p:sp>
          <p:nvSpPr>
            <p:cNvPr id="7592" name="Google Shape;7592;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9" name="Google Shape;7599;p76"/>
          <p:cNvGrpSpPr/>
          <p:nvPr/>
        </p:nvGrpSpPr>
        <p:grpSpPr>
          <a:xfrm>
            <a:off x="907504" y="2904744"/>
            <a:ext cx="312375" cy="357123"/>
            <a:chOff x="-47505300" y="3200500"/>
            <a:chExt cx="263875" cy="301675"/>
          </a:xfrm>
        </p:grpSpPr>
        <p:sp>
          <p:nvSpPr>
            <p:cNvPr id="7600" name="Google Shape;7600;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76"/>
          <p:cNvGrpSpPr/>
          <p:nvPr/>
        </p:nvGrpSpPr>
        <p:grpSpPr>
          <a:xfrm>
            <a:off x="885604" y="3341092"/>
            <a:ext cx="356176" cy="355051"/>
            <a:chOff x="-47524975" y="3569100"/>
            <a:chExt cx="300875" cy="299925"/>
          </a:xfrm>
        </p:grpSpPr>
        <p:sp>
          <p:nvSpPr>
            <p:cNvPr id="7614" name="Google Shape;7614;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9" name="Google Shape;7619;p76"/>
          <p:cNvGrpSpPr/>
          <p:nvPr/>
        </p:nvGrpSpPr>
        <p:grpSpPr>
          <a:xfrm>
            <a:off x="886062" y="3820354"/>
            <a:ext cx="355258" cy="270410"/>
            <a:chOff x="-47523400" y="3973950"/>
            <a:chExt cx="300100" cy="228425"/>
          </a:xfrm>
        </p:grpSpPr>
        <p:sp>
          <p:nvSpPr>
            <p:cNvPr id="7620" name="Google Shape;7620;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76"/>
          <p:cNvGrpSpPr/>
          <p:nvPr/>
        </p:nvGrpSpPr>
        <p:grpSpPr>
          <a:xfrm>
            <a:off x="3091183" y="2903353"/>
            <a:ext cx="354341" cy="357596"/>
            <a:chOff x="-45673275" y="3199325"/>
            <a:chExt cx="299325" cy="302075"/>
          </a:xfrm>
        </p:grpSpPr>
        <p:sp>
          <p:nvSpPr>
            <p:cNvPr id="7626" name="Google Shape;7626;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9" name="Google Shape;7629;p76"/>
          <p:cNvGrpSpPr/>
          <p:nvPr/>
        </p:nvGrpSpPr>
        <p:grpSpPr>
          <a:xfrm>
            <a:off x="3090251" y="3361602"/>
            <a:ext cx="356205" cy="314240"/>
            <a:chOff x="-45674075" y="3586425"/>
            <a:chExt cx="300900" cy="265450"/>
          </a:xfrm>
        </p:grpSpPr>
        <p:sp>
          <p:nvSpPr>
            <p:cNvPr id="7630" name="Google Shape;7630;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2" name="Google Shape;7632;p76"/>
          <p:cNvGrpSpPr/>
          <p:nvPr/>
        </p:nvGrpSpPr>
        <p:grpSpPr>
          <a:xfrm>
            <a:off x="3091183" y="3777441"/>
            <a:ext cx="354341" cy="356205"/>
            <a:chOff x="-45673275" y="3937700"/>
            <a:chExt cx="299325" cy="300900"/>
          </a:xfrm>
        </p:grpSpPr>
        <p:sp>
          <p:nvSpPr>
            <p:cNvPr id="7633" name="Google Shape;7633;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76"/>
          <p:cNvGrpSpPr/>
          <p:nvPr/>
        </p:nvGrpSpPr>
        <p:grpSpPr>
          <a:xfrm>
            <a:off x="2205349" y="4270225"/>
            <a:ext cx="356205" cy="356205"/>
            <a:chOff x="-44512325" y="3176075"/>
            <a:chExt cx="300900" cy="300900"/>
          </a:xfrm>
        </p:grpSpPr>
        <p:sp>
          <p:nvSpPr>
            <p:cNvPr id="7640" name="Google Shape;7640;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3" name="Google Shape;7643;p76"/>
          <p:cNvGrpSpPr/>
          <p:nvPr/>
        </p:nvGrpSpPr>
        <p:grpSpPr>
          <a:xfrm>
            <a:off x="2608689" y="1539249"/>
            <a:ext cx="354341" cy="354341"/>
            <a:chOff x="-49027775" y="3183175"/>
            <a:chExt cx="299325" cy="299325"/>
          </a:xfrm>
        </p:grpSpPr>
        <p:sp>
          <p:nvSpPr>
            <p:cNvPr id="7644" name="Google Shape;7644;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76"/>
          <p:cNvGrpSpPr/>
          <p:nvPr/>
        </p:nvGrpSpPr>
        <p:grpSpPr>
          <a:xfrm>
            <a:off x="2608230" y="1974651"/>
            <a:ext cx="355258" cy="357152"/>
            <a:chOff x="-49027775" y="3550975"/>
            <a:chExt cx="300100" cy="301700"/>
          </a:xfrm>
        </p:grpSpPr>
        <p:sp>
          <p:nvSpPr>
            <p:cNvPr id="7649" name="Google Shape;7649;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9" name="Google Shape;7659;p76"/>
          <p:cNvGrpSpPr/>
          <p:nvPr/>
        </p:nvGrpSpPr>
        <p:grpSpPr>
          <a:xfrm>
            <a:off x="2606306" y="2411710"/>
            <a:ext cx="359106" cy="355525"/>
            <a:chOff x="-49031025" y="3920175"/>
            <a:chExt cx="303350" cy="300325"/>
          </a:xfrm>
        </p:grpSpPr>
        <p:sp>
          <p:nvSpPr>
            <p:cNvPr id="7660" name="Google Shape;7660;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76"/>
          <p:cNvGrpSpPr/>
          <p:nvPr/>
        </p:nvGrpSpPr>
        <p:grpSpPr>
          <a:xfrm>
            <a:off x="1322411" y="2904744"/>
            <a:ext cx="356176" cy="354341"/>
            <a:chOff x="-47155575" y="3200500"/>
            <a:chExt cx="300875" cy="299325"/>
          </a:xfrm>
        </p:grpSpPr>
        <p:sp>
          <p:nvSpPr>
            <p:cNvPr id="7667" name="Google Shape;7667;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3" name="Google Shape;7673;p76"/>
          <p:cNvGrpSpPr/>
          <p:nvPr/>
        </p:nvGrpSpPr>
        <p:grpSpPr>
          <a:xfrm>
            <a:off x="1322870" y="3341092"/>
            <a:ext cx="355258" cy="355258"/>
            <a:chOff x="-47154800" y="3569100"/>
            <a:chExt cx="300100" cy="300100"/>
          </a:xfrm>
        </p:grpSpPr>
        <p:sp>
          <p:nvSpPr>
            <p:cNvPr id="7674" name="Google Shape;7674;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0" name="Google Shape;7680;p76"/>
          <p:cNvGrpSpPr/>
          <p:nvPr/>
        </p:nvGrpSpPr>
        <p:grpSpPr>
          <a:xfrm>
            <a:off x="1323343" y="3779305"/>
            <a:ext cx="354311" cy="353423"/>
            <a:chOff x="-47154000" y="3939275"/>
            <a:chExt cx="299300" cy="298550"/>
          </a:xfrm>
        </p:grpSpPr>
        <p:sp>
          <p:nvSpPr>
            <p:cNvPr id="7681" name="Google Shape;7681;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5" name="Google Shape;7685;p76"/>
          <p:cNvGrpSpPr/>
          <p:nvPr/>
        </p:nvGrpSpPr>
        <p:grpSpPr>
          <a:xfrm>
            <a:off x="3548633" y="2904744"/>
            <a:ext cx="312375" cy="354341"/>
            <a:chOff x="-45286550" y="3200500"/>
            <a:chExt cx="263875" cy="299325"/>
          </a:xfrm>
        </p:grpSpPr>
        <p:sp>
          <p:nvSpPr>
            <p:cNvPr id="7686" name="Google Shape;7686;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9" name="Google Shape;7689;p76"/>
          <p:cNvGrpSpPr/>
          <p:nvPr/>
        </p:nvGrpSpPr>
        <p:grpSpPr>
          <a:xfrm>
            <a:off x="3548633" y="3342039"/>
            <a:ext cx="312375" cy="354311"/>
            <a:chOff x="-45286550" y="3569900"/>
            <a:chExt cx="263875" cy="299300"/>
          </a:xfrm>
        </p:grpSpPr>
        <p:sp>
          <p:nvSpPr>
            <p:cNvPr id="7690" name="Google Shape;7690;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6"/>
          <p:cNvGrpSpPr/>
          <p:nvPr/>
        </p:nvGrpSpPr>
        <p:grpSpPr>
          <a:xfrm>
            <a:off x="3559820" y="3778388"/>
            <a:ext cx="290001" cy="355258"/>
            <a:chOff x="-45277900" y="3938500"/>
            <a:chExt cx="244975" cy="300100"/>
          </a:xfrm>
        </p:grpSpPr>
        <p:sp>
          <p:nvSpPr>
            <p:cNvPr id="7697" name="Google Shape;7697;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6"/>
          <p:cNvGrpSpPr/>
          <p:nvPr/>
        </p:nvGrpSpPr>
        <p:grpSpPr>
          <a:xfrm>
            <a:off x="2645769" y="4247490"/>
            <a:ext cx="355258" cy="355258"/>
            <a:chOff x="-44502875" y="3576975"/>
            <a:chExt cx="300100" cy="300100"/>
          </a:xfrm>
        </p:grpSpPr>
        <p:sp>
          <p:nvSpPr>
            <p:cNvPr id="7702" name="Google Shape;7702;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76"/>
          <p:cNvGrpSpPr/>
          <p:nvPr/>
        </p:nvGrpSpPr>
        <p:grpSpPr>
          <a:xfrm>
            <a:off x="4858981" y="1973145"/>
            <a:ext cx="356196" cy="354670"/>
            <a:chOff x="-13946200" y="3647075"/>
            <a:chExt cx="353650" cy="352100"/>
          </a:xfrm>
        </p:grpSpPr>
        <p:sp>
          <p:nvSpPr>
            <p:cNvPr id="7706" name="Google Shape;7706;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76"/>
          <p:cNvGrpSpPr/>
          <p:nvPr/>
        </p:nvGrpSpPr>
        <p:grpSpPr>
          <a:xfrm>
            <a:off x="6642374" y="1532628"/>
            <a:ext cx="357002" cy="354267"/>
            <a:chOff x="-12163025" y="3214275"/>
            <a:chExt cx="354450" cy="351700"/>
          </a:xfrm>
        </p:grpSpPr>
        <p:sp>
          <p:nvSpPr>
            <p:cNvPr id="7713" name="Google Shape;7713;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6"/>
          <p:cNvGrpSpPr/>
          <p:nvPr/>
        </p:nvGrpSpPr>
        <p:grpSpPr>
          <a:xfrm>
            <a:off x="6643154" y="1972365"/>
            <a:ext cx="355441" cy="356232"/>
            <a:chOff x="-12160675" y="3647875"/>
            <a:chExt cx="352900" cy="353650"/>
          </a:xfrm>
        </p:grpSpPr>
        <p:sp>
          <p:nvSpPr>
            <p:cNvPr id="7717" name="Google Shape;7717;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76"/>
          <p:cNvGrpSpPr/>
          <p:nvPr/>
        </p:nvGrpSpPr>
        <p:grpSpPr>
          <a:xfrm>
            <a:off x="6653870" y="2416821"/>
            <a:ext cx="354635" cy="356232"/>
            <a:chOff x="-12160675" y="4081850"/>
            <a:chExt cx="352100" cy="353650"/>
          </a:xfrm>
        </p:grpSpPr>
        <p:sp>
          <p:nvSpPr>
            <p:cNvPr id="7725" name="Google Shape;7725;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76"/>
          <p:cNvGrpSpPr/>
          <p:nvPr/>
        </p:nvGrpSpPr>
        <p:grpSpPr>
          <a:xfrm>
            <a:off x="4858836" y="2891264"/>
            <a:ext cx="355416" cy="355652"/>
            <a:chOff x="-10391650" y="3180600"/>
            <a:chExt cx="352875" cy="353075"/>
          </a:xfrm>
        </p:grpSpPr>
        <p:sp>
          <p:nvSpPr>
            <p:cNvPr id="7732" name="Google Shape;7732;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8" name="Google Shape;7738;p76"/>
          <p:cNvGrpSpPr/>
          <p:nvPr/>
        </p:nvGrpSpPr>
        <p:grpSpPr>
          <a:xfrm>
            <a:off x="4858835" y="3368062"/>
            <a:ext cx="354635" cy="353890"/>
            <a:chOff x="-10390875" y="3616350"/>
            <a:chExt cx="352100" cy="351325"/>
          </a:xfrm>
        </p:grpSpPr>
        <p:sp>
          <p:nvSpPr>
            <p:cNvPr id="7739" name="Google Shape;7739;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2" name="Google Shape;7742;p76"/>
          <p:cNvGrpSpPr/>
          <p:nvPr/>
        </p:nvGrpSpPr>
        <p:grpSpPr>
          <a:xfrm>
            <a:off x="7525810" y="2892727"/>
            <a:ext cx="312585" cy="354670"/>
            <a:chOff x="-10370400" y="4049550"/>
            <a:chExt cx="310350" cy="352100"/>
          </a:xfrm>
        </p:grpSpPr>
        <p:sp>
          <p:nvSpPr>
            <p:cNvPr id="7743" name="Google Shape;7743;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8" name="Google Shape;7748;p76"/>
          <p:cNvGrpSpPr/>
          <p:nvPr/>
        </p:nvGrpSpPr>
        <p:grpSpPr>
          <a:xfrm>
            <a:off x="6630066" y="2891668"/>
            <a:ext cx="379236" cy="354847"/>
            <a:chOff x="-8674650" y="3210975"/>
            <a:chExt cx="376525" cy="352275"/>
          </a:xfrm>
        </p:grpSpPr>
        <p:sp>
          <p:nvSpPr>
            <p:cNvPr id="7749" name="Google Shape;7749;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5" name="Google Shape;7755;p76"/>
          <p:cNvGrpSpPr/>
          <p:nvPr/>
        </p:nvGrpSpPr>
        <p:grpSpPr>
          <a:xfrm>
            <a:off x="5301563" y="1973145"/>
            <a:ext cx="356221" cy="354670"/>
            <a:chOff x="-13512225" y="3647075"/>
            <a:chExt cx="353675" cy="352100"/>
          </a:xfrm>
        </p:grpSpPr>
        <p:sp>
          <p:nvSpPr>
            <p:cNvPr id="7756" name="Google Shape;7756;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76"/>
          <p:cNvGrpSpPr/>
          <p:nvPr/>
        </p:nvGrpSpPr>
        <p:grpSpPr>
          <a:xfrm>
            <a:off x="5311876" y="2417211"/>
            <a:ext cx="356221" cy="355451"/>
            <a:chOff x="-13512225" y="4080275"/>
            <a:chExt cx="353675" cy="352875"/>
          </a:xfrm>
        </p:grpSpPr>
        <p:sp>
          <p:nvSpPr>
            <p:cNvPr id="7767" name="Google Shape;7767;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6"/>
          <p:cNvGrpSpPr/>
          <p:nvPr/>
        </p:nvGrpSpPr>
        <p:grpSpPr>
          <a:xfrm>
            <a:off x="7084956" y="1564572"/>
            <a:ext cx="356196" cy="290379"/>
            <a:chOff x="-11728250" y="3245400"/>
            <a:chExt cx="353650" cy="288275"/>
          </a:xfrm>
        </p:grpSpPr>
        <p:sp>
          <p:nvSpPr>
            <p:cNvPr id="7779" name="Google Shape;7779;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84" name="Google Shape;7784;p76"/>
          <p:cNvSpPr/>
          <p:nvPr/>
        </p:nvSpPr>
        <p:spPr>
          <a:xfrm>
            <a:off x="7242366" y="2108233"/>
            <a:ext cx="40464" cy="84135"/>
          </a:xfrm>
          <a:custGeom>
            <a:rect b="b" l="l" r="r" t="t"/>
            <a:pathLst>
              <a:path extrusionOk="0" h="3341" w="1607">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5" name="Google Shape;7785;p76"/>
          <p:cNvGrpSpPr/>
          <p:nvPr/>
        </p:nvGrpSpPr>
        <p:grpSpPr>
          <a:xfrm>
            <a:off x="7117464" y="2417211"/>
            <a:ext cx="311804" cy="355451"/>
            <a:chOff x="-11703850" y="4081850"/>
            <a:chExt cx="309575" cy="352875"/>
          </a:xfrm>
        </p:grpSpPr>
        <p:sp>
          <p:nvSpPr>
            <p:cNvPr id="7786" name="Google Shape;7786;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4" name="Google Shape;7794;p76"/>
          <p:cNvGrpSpPr/>
          <p:nvPr/>
        </p:nvGrpSpPr>
        <p:grpSpPr>
          <a:xfrm>
            <a:off x="5306120" y="2891364"/>
            <a:ext cx="357002" cy="355451"/>
            <a:chOff x="-9958475" y="3180025"/>
            <a:chExt cx="354450" cy="352875"/>
          </a:xfrm>
        </p:grpSpPr>
        <p:sp>
          <p:nvSpPr>
            <p:cNvPr id="7795" name="Google Shape;7795;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6"/>
          <p:cNvGrpSpPr/>
          <p:nvPr/>
        </p:nvGrpSpPr>
        <p:grpSpPr>
          <a:xfrm>
            <a:off x="5315247" y="3367345"/>
            <a:ext cx="337966" cy="355325"/>
            <a:chOff x="-9949025" y="3615575"/>
            <a:chExt cx="335550" cy="352750"/>
          </a:xfrm>
        </p:grpSpPr>
        <p:sp>
          <p:nvSpPr>
            <p:cNvPr id="7799" name="Google Shape;7799;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76"/>
          <p:cNvGrpSpPr/>
          <p:nvPr/>
        </p:nvGrpSpPr>
        <p:grpSpPr>
          <a:xfrm>
            <a:off x="7950093" y="2890851"/>
            <a:ext cx="360175" cy="358423"/>
            <a:chOff x="-9961625" y="4048175"/>
            <a:chExt cx="357600" cy="355825"/>
          </a:xfrm>
        </p:grpSpPr>
        <p:sp>
          <p:nvSpPr>
            <p:cNvPr id="7803" name="Google Shape;7803;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9" name="Google Shape;7809;p76"/>
          <p:cNvGrpSpPr/>
          <p:nvPr/>
        </p:nvGrpSpPr>
        <p:grpSpPr>
          <a:xfrm>
            <a:off x="6636814" y="3366363"/>
            <a:ext cx="364959" cy="357289"/>
            <a:chOff x="-8680950" y="3624225"/>
            <a:chExt cx="362350" cy="354700"/>
          </a:xfrm>
        </p:grpSpPr>
        <p:sp>
          <p:nvSpPr>
            <p:cNvPr id="7810" name="Google Shape;7810;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6"/>
          <p:cNvGrpSpPr/>
          <p:nvPr/>
        </p:nvGrpSpPr>
        <p:grpSpPr>
          <a:xfrm>
            <a:off x="5773058" y="1532024"/>
            <a:ext cx="313365" cy="355476"/>
            <a:chOff x="-13056975" y="3212300"/>
            <a:chExt cx="311125" cy="352900"/>
          </a:xfrm>
        </p:grpSpPr>
        <p:sp>
          <p:nvSpPr>
            <p:cNvPr id="7817" name="Google Shape;7817;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1" name="Google Shape;7821;p76"/>
          <p:cNvGrpSpPr/>
          <p:nvPr/>
        </p:nvGrpSpPr>
        <p:grpSpPr>
          <a:xfrm>
            <a:off x="5750446" y="1972818"/>
            <a:ext cx="358588" cy="355325"/>
            <a:chOff x="-13077450" y="3647075"/>
            <a:chExt cx="356025" cy="352750"/>
          </a:xfrm>
        </p:grpSpPr>
        <p:sp>
          <p:nvSpPr>
            <p:cNvPr id="7822" name="Google Shape;7822;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6"/>
          <p:cNvGrpSpPr/>
          <p:nvPr/>
        </p:nvGrpSpPr>
        <p:grpSpPr>
          <a:xfrm>
            <a:off x="5761552" y="2416418"/>
            <a:ext cx="357002" cy="357037"/>
            <a:chOff x="-13079025" y="4079475"/>
            <a:chExt cx="354450" cy="354450"/>
          </a:xfrm>
        </p:grpSpPr>
        <p:sp>
          <p:nvSpPr>
            <p:cNvPr id="7826" name="Google Shape;7826;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76"/>
          <p:cNvGrpSpPr/>
          <p:nvPr/>
        </p:nvGrpSpPr>
        <p:grpSpPr>
          <a:xfrm>
            <a:off x="7534619" y="1532427"/>
            <a:ext cx="356221" cy="354670"/>
            <a:chOff x="-11292700" y="3213875"/>
            <a:chExt cx="353675" cy="352100"/>
          </a:xfrm>
        </p:grpSpPr>
        <p:sp>
          <p:nvSpPr>
            <p:cNvPr id="7831" name="Google Shape;7831;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76"/>
          <p:cNvGrpSpPr/>
          <p:nvPr/>
        </p:nvGrpSpPr>
        <p:grpSpPr>
          <a:xfrm>
            <a:off x="7528677" y="1972365"/>
            <a:ext cx="368106" cy="356232"/>
            <a:chOff x="-11299000" y="3647875"/>
            <a:chExt cx="365475" cy="353650"/>
          </a:xfrm>
        </p:grpSpPr>
        <p:sp>
          <p:nvSpPr>
            <p:cNvPr id="7839" name="Google Shape;7839;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5" name="Google Shape;7845;p76"/>
          <p:cNvGrpSpPr/>
          <p:nvPr/>
        </p:nvGrpSpPr>
        <p:grpSpPr>
          <a:xfrm>
            <a:off x="7544139" y="2428316"/>
            <a:ext cx="357808" cy="333240"/>
            <a:chOff x="-11295075" y="4092875"/>
            <a:chExt cx="355250" cy="330825"/>
          </a:xfrm>
        </p:grpSpPr>
        <p:sp>
          <p:nvSpPr>
            <p:cNvPr id="7846" name="Google Shape;7846;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6"/>
          <p:cNvGrpSpPr/>
          <p:nvPr/>
        </p:nvGrpSpPr>
        <p:grpSpPr>
          <a:xfrm>
            <a:off x="5769739" y="2891364"/>
            <a:ext cx="312585" cy="355451"/>
            <a:chOff x="-9500075" y="3180800"/>
            <a:chExt cx="310350" cy="352875"/>
          </a:xfrm>
        </p:grpSpPr>
        <p:sp>
          <p:nvSpPr>
            <p:cNvPr id="7852" name="Google Shape;7852;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76"/>
          <p:cNvGrpSpPr/>
          <p:nvPr/>
        </p:nvGrpSpPr>
        <p:grpSpPr>
          <a:xfrm>
            <a:off x="5747530" y="3366879"/>
            <a:ext cx="356221" cy="356257"/>
            <a:chOff x="-9523700" y="3614000"/>
            <a:chExt cx="353675" cy="353675"/>
          </a:xfrm>
        </p:grpSpPr>
        <p:sp>
          <p:nvSpPr>
            <p:cNvPr id="7862" name="Google Shape;7862;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76"/>
          <p:cNvGrpSpPr/>
          <p:nvPr/>
        </p:nvGrpSpPr>
        <p:grpSpPr>
          <a:xfrm>
            <a:off x="7532481" y="3389521"/>
            <a:ext cx="356221" cy="354670"/>
            <a:chOff x="-9523700" y="4049550"/>
            <a:chExt cx="353675" cy="352100"/>
          </a:xfrm>
        </p:grpSpPr>
        <p:sp>
          <p:nvSpPr>
            <p:cNvPr id="7872" name="Google Shape;7872;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6"/>
          <p:cNvGrpSpPr/>
          <p:nvPr/>
        </p:nvGrpSpPr>
        <p:grpSpPr>
          <a:xfrm>
            <a:off x="7088596" y="3389494"/>
            <a:ext cx="357002" cy="311029"/>
            <a:chOff x="-8209150" y="3659675"/>
            <a:chExt cx="354450" cy="308775"/>
          </a:xfrm>
        </p:grpSpPr>
        <p:sp>
          <p:nvSpPr>
            <p:cNvPr id="7880" name="Google Shape;7880;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6" name="Google Shape;7886;p76"/>
          <p:cNvGrpSpPr/>
          <p:nvPr/>
        </p:nvGrpSpPr>
        <p:grpSpPr>
          <a:xfrm>
            <a:off x="6202157" y="2418407"/>
            <a:ext cx="356221" cy="353059"/>
            <a:chOff x="-12643475" y="4081850"/>
            <a:chExt cx="353675" cy="350500"/>
          </a:xfrm>
        </p:grpSpPr>
        <p:sp>
          <p:nvSpPr>
            <p:cNvPr id="7887" name="Google Shape;7887;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91" name="Google Shape;7891;p7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92" name="Google Shape;7892;p76"/>
          <p:cNvGrpSpPr/>
          <p:nvPr/>
        </p:nvGrpSpPr>
        <p:grpSpPr>
          <a:xfrm>
            <a:off x="7984757" y="2428316"/>
            <a:ext cx="356221" cy="333240"/>
            <a:chOff x="-10858725" y="4092875"/>
            <a:chExt cx="353675" cy="330825"/>
          </a:xfrm>
        </p:grpSpPr>
        <p:sp>
          <p:nvSpPr>
            <p:cNvPr id="7893" name="Google Shape;7893;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76"/>
          <p:cNvGrpSpPr/>
          <p:nvPr/>
        </p:nvGrpSpPr>
        <p:grpSpPr>
          <a:xfrm>
            <a:off x="6243280" y="3367282"/>
            <a:ext cx="252278" cy="355451"/>
            <a:chOff x="-9039300" y="3614000"/>
            <a:chExt cx="250475" cy="352875"/>
          </a:xfrm>
        </p:grpSpPr>
        <p:sp>
          <p:nvSpPr>
            <p:cNvPr id="7900" name="Google Shape;7900;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76"/>
          <p:cNvGrpSpPr/>
          <p:nvPr/>
        </p:nvGrpSpPr>
        <p:grpSpPr>
          <a:xfrm>
            <a:off x="7975246" y="3389521"/>
            <a:ext cx="354635" cy="354670"/>
            <a:chOff x="-9088150" y="4049550"/>
            <a:chExt cx="352100" cy="352100"/>
          </a:xfrm>
        </p:grpSpPr>
        <p:sp>
          <p:nvSpPr>
            <p:cNvPr id="7903" name="Google Shape;7903;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6"/>
          <p:cNvGrpSpPr/>
          <p:nvPr/>
        </p:nvGrpSpPr>
        <p:grpSpPr>
          <a:xfrm>
            <a:off x="7109610" y="2891754"/>
            <a:ext cx="315757" cy="354670"/>
            <a:chOff x="-8191825" y="3174500"/>
            <a:chExt cx="313500" cy="352100"/>
          </a:xfrm>
        </p:grpSpPr>
        <p:sp>
          <p:nvSpPr>
            <p:cNvPr id="7910" name="Google Shape;7910;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76"/>
          <p:cNvGrpSpPr/>
          <p:nvPr/>
        </p:nvGrpSpPr>
        <p:grpSpPr>
          <a:xfrm>
            <a:off x="4858968" y="1532275"/>
            <a:ext cx="356221" cy="354973"/>
            <a:chOff x="-13947000" y="3212800"/>
            <a:chExt cx="353675" cy="352400"/>
          </a:xfrm>
        </p:grpSpPr>
        <p:sp>
          <p:nvSpPr>
            <p:cNvPr id="7914" name="Google Shape;7914;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16" name="Google Shape;7916;p7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17" name="Google Shape;7917;p76"/>
          <p:cNvGrpSpPr/>
          <p:nvPr/>
        </p:nvGrpSpPr>
        <p:grpSpPr>
          <a:xfrm>
            <a:off x="5301563" y="1531633"/>
            <a:ext cx="356221" cy="356257"/>
            <a:chOff x="-13512225" y="3211525"/>
            <a:chExt cx="353675" cy="353675"/>
          </a:xfrm>
        </p:grpSpPr>
        <p:sp>
          <p:nvSpPr>
            <p:cNvPr id="7918" name="Google Shape;7918;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3" name="Google Shape;7923;p76"/>
          <p:cNvGrpSpPr/>
          <p:nvPr/>
        </p:nvGrpSpPr>
        <p:grpSpPr>
          <a:xfrm>
            <a:off x="7083760" y="1971660"/>
            <a:ext cx="358588" cy="357642"/>
            <a:chOff x="-11729050" y="3646475"/>
            <a:chExt cx="356025" cy="355050"/>
          </a:xfrm>
        </p:grpSpPr>
        <p:sp>
          <p:nvSpPr>
            <p:cNvPr id="7924" name="Google Shape;7924;p76"/>
            <p:cNvSpPr/>
            <p:nvPr/>
          </p:nvSpPr>
          <p:spPr>
            <a:xfrm>
              <a:off x="-11460475" y="3648050"/>
              <a:ext cx="86675" cy="80175"/>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11601450" y="3773875"/>
              <a:ext cx="19725" cy="19725"/>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6"/>
            <p:cNvSpPr/>
            <p:nvPr/>
          </p:nvSpPr>
          <p:spPr>
            <a:xfrm>
              <a:off x="-11729050" y="3646475"/>
              <a:ext cx="353675" cy="209350"/>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76"/>
            <p:cNvSpPr/>
            <p:nvPr/>
          </p:nvSpPr>
          <p:spPr>
            <a:xfrm>
              <a:off x="-11518750" y="3773875"/>
              <a:ext cx="19725" cy="19725"/>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11698325" y="3858150"/>
              <a:ext cx="67750" cy="69350"/>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a:off x="-11627450" y="3869175"/>
              <a:ext cx="47300" cy="55175"/>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11414775" y="3803025"/>
              <a:ext cx="41750" cy="8352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6"/>
            <p:cNvSpPr/>
            <p:nvPr/>
          </p:nvSpPr>
          <p:spPr>
            <a:xfrm>
              <a:off x="-11592800" y="3876275"/>
              <a:ext cx="84300" cy="62250"/>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6"/>
            <p:cNvSpPr/>
            <p:nvPr/>
          </p:nvSpPr>
          <p:spPr>
            <a:xfrm>
              <a:off x="-11520325" y="3869175"/>
              <a:ext cx="47275" cy="55175"/>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6"/>
            <p:cNvSpPr/>
            <p:nvPr/>
          </p:nvSpPr>
          <p:spPr>
            <a:xfrm>
              <a:off x="-11726675" y="3903850"/>
              <a:ext cx="352075" cy="97675"/>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11470700" y="3859725"/>
              <a:ext cx="66975" cy="685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76"/>
          <p:cNvGrpSpPr/>
          <p:nvPr/>
        </p:nvGrpSpPr>
        <p:grpSpPr>
          <a:xfrm>
            <a:off x="6191845" y="1532024"/>
            <a:ext cx="356221" cy="355476"/>
            <a:chOff x="-12643475" y="3212300"/>
            <a:chExt cx="353675" cy="352900"/>
          </a:xfrm>
        </p:grpSpPr>
        <p:sp>
          <p:nvSpPr>
            <p:cNvPr id="7936" name="Google Shape;7936;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5" name="Google Shape;7945;p76"/>
          <p:cNvGrpSpPr/>
          <p:nvPr/>
        </p:nvGrpSpPr>
        <p:grpSpPr>
          <a:xfrm>
            <a:off x="6191845" y="1983798"/>
            <a:ext cx="356221" cy="333366"/>
            <a:chOff x="-12643475" y="3657325"/>
            <a:chExt cx="353675" cy="330950"/>
          </a:xfrm>
        </p:grpSpPr>
        <p:sp>
          <p:nvSpPr>
            <p:cNvPr id="7946" name="Google Shape;7946;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6"/>
          <p:cNvGrpSpPr/>
          <p:nvPr/>
        </p:nvGrpSpPr>
        <p:grpSpPr>
          <a:xfrm>
            <a:off x="7974847" y="1532427"/>
            <a:ext cx="355416" cy="354670"/>
            <a:chOff x="-10857925" y="3213875"/>
            <a:chExt cx="352875" cy="352100"/>
          </a:xfrm>
        </p:grpSpPr>
        <p:sp>
          <p:nvSpPr>
            <p:cNvPr id="7953" name="Google Shape;7953;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6"/>
          <p:cNvGrpSpPr/>
          <p:nvPr/>
        </p:nvGrpSpPr>
        <p:grpSpPr>
          <a:xfrm>
            <a:off x="6191762" y="2891855"/>
            <a:ext cx="356096" cy="354469"/>
            <a:chOff x="-9089725" y="3180200"/>
            <a:chExt cx="353550" cy="351900"/>
          </a:xfrm>
        </p:grpSpPr>
        <p:sp>
          <p:nvSpPr>
            <p:cNvPr id="7964" name="Google Shape;7964;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69" name="Shape 7969"/>
        <p:cNvGrpSpPr/>
        <p:nvPr/>
      </p:nvGrpSpPr>
      <p:grpSpPr>
        <a:xfrm>
          <a:off x="0" y="0"/>
          <a:ext cx="0" cy="0"/>
          <a:chOff x="0" y="0"/>
          <a:chExt cx="0" cy="0"/>
        </a:xfrm>
      </p:grpSpPr>
      <p:sp>
        <p:nvSpPr>
          <p:cNvPr id="7970" name="Google Shape;7970;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971" name="Google Shape;7971;p7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72" name="Google Shape;7972;p77"/>
          <p:cNvGrpSpPr/>
          <p:nvPr/>
        </p:nvGrpSpPr>
        <p:grpSpPr>
          <a:xfrm>
            <a:off x="748855" y="2243507"/>
            <a:ext cx="452798" cy="449473"/>
            <a:chOff x="-21322300" y="3693325"/>
            <a:chExt cx="306400" cy="304150"/>
          </a:xfrm>
        </p:grpSpPr>
        <p:sp>
          <p:nvSpPr>
            <p:cNvPr id="7973" name="Google Shape;7973;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7"/>
          <p:cNvGrpSpPr/>
          <p:nvPr/>
        </p:nvGrpSpPr>
        <p:grpSpPr>
          <a:xfrm>
            <a:off x="748263" y="2810244"/>
            <a:ext cx="453980" cy="422540"/>
            <a:chOff x="-21322300" y="4077125"/>
            <a:chExt cx="307200" cy="285925"/>
          </a:xfrm>
        </p:grpSpPr>
        <p:sp>
          <p:nvSpPr>
            <p:cNvPr id="7978" name="Google Shape;7978;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7"/>
          <p:cNvGrpSpPr/>
          <p:nvPr/>
        </p:nvGrpSpPr>
        <p:grpSpPr>
          <a:xfrm>
            <a:off x="3525440" y="1689128"/>
            <a:ext cx="451653" cy="450212"/>
            <a:chOff x="-19394200" y="3333800"/>
            <a:chExt cx="305625" cy="304650"/>
          </a:xfrm>
        </p:grpSpPr>
        <p:sp>
          <p:nvSpPr>
            <p:cNvPr id="7991" name="Google Shape;7991;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77"/>
          <p:cNvGrpSpPr/>
          <p:nvPr/>
        </p:nvGrpSpPr>
        <p:grpSpPr>
          <a:xfrm>
            <a:off x="3524276" y="2243580"/>
            <a:ext cx="453980" cy="449325"/>
            <a:chOff x="-19396575" y="3708500"/>
            <a:chExt cx="307200" cy="304050"/>
          </a:xfrm>
        </p:grpSpPr>
        <p:sp>
          <p:nvSpPr>
            <p:cNvPr id="8001" name="Google Shape;8001;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7"/>
          <p:cNvGrpSpPr/>
          <p:nvPr/>
        </p:nvGrpSpPr>
        <p:grpSpPr>
          <a:xfrm>
            <a:off x="3518457" y="2796461"/>
            <a:ext cx="465618" cy="450101"/>
            <a:chOff x="-19394200" y="4084200"/>
            <a:chExt cx="315075" cy="304575"/>
          </a:xfrm>
        </p:grpSpPr>
        <p:sp>
          <p:nvSpPr>
            <p:cNvPr id="8005" name="Google Shape;8005;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1" name="Google Shape;8011;p77"/>
          <p:cNvGrpSpPr/>
          <p:nvPr/>
        </p:nvGrpSpPr>
        <p:grpSpPr>
          <a:xfrm>
            <a:off x="6324167" y="1689001"/>
            <a:ext cx="400447" cy="450470"/>
            <a:chOff x="-17526750" y="3309200"/>
            <a:chExt cx="270975" cy="304825"/>
          </a:xfrm>
        </p:grpSpPr>
        <p:sp>
          <p:nvSpPr>
            <p:cNvPr id="8012" name="Google Shape;8012;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7" name="Google Shape;8017;p77"/>
          <p:cNvGrpSpPr/>
          <p:nvPr/>
        </p:nvGrpSpPr>
        <p:grpSpPr>
          <a:xfrm>
            <a:off x="6300319" y="2244173"/>
            <a:ext cx="448143" cy="448143"/>
            <a:chOff x="-17542500" y="3684100"/>
            <a:chExt cx="303250" cy="303250"/>
          </a:xfrm>
        </p:grpSpPr>
        <p:sp>
          <p:nvSpPr>
            <p:cNvPr id="8018" name="Google Shape;8018;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5" name="Google Shape;8025;p77"/>
          <p:cNvGrpSpPr/>
          <p:nvPr/>
        </p:nvGrpSpPr>
        <p:grpSpPr>
          <a:xfrm>
            <a:off x="6299728" y="2810817"/>
            <a:ext cx="449325" cy="421395"/>
            <a:chOff x="-17542500" y="4068450"/>
            <a:chExt cx="304050" cy="285150"/>
          </a:xfrm>
        </p:grpSpPr>
        <p:sp>
          <p:nvSpPr>
            <p:cNvPr id="8026" name="Google Shape;8026;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2" name="Google Shape;8032;p77"/>
          <p:cNvGrpSpPr/>
          <p:nvPr/>
        </p:nvGrpSpPr>
        <p:grpSpPr>
          <a:xfrm>
            <a:off x="3530150" y="3342211"/>
            <a:ext cx="343404" cy="449325"/>
            <a:chOff x="-15652200" y="3335975"/>
            <a:chExt cx="232375" cy="304050"/>
          </a:xfrm>
        </p:grpSpPr>
        <p:sp>
          <p:nvSpPr>
            <p:cNvPr id="8033" name="Google Shape;8033;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2" name="Google Shape;8042;p77"/>
          <p:cNvGrpSpPr/>
          <p:nvPr/>
        </p:nvGrpSpPr>
        <p:grpSpPr>
          <a:xfrm>
            <a:off x="1303491" y="1689573"/>
            <a:ext cx="450470" cy="449325"/>
            <a:chOff x="-20946600" y="3317850"/>
            <a:chExt cx="304825" cy="304050"/>
          </a:xfrm>
        </p:grpSpPr>
        <p:sp>
          <p:nvSpPr>
            <p:cNvPr id="8043" name="Google Shape;8043;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6" name="Google Shape;8046;p77"/>
          <p:cNvGrpSpPr/>
          <p:nvPr/>
        </p:nvGrpSpPr>
        <p:grpSpPr>
          <a:xfrm>
            <a:off x="1304064" y="2243729"/>
            <a:ext cx="449325" cy="449030"/>
            <a:chOff x="-20945825" y="3692175"/>
            <a:chExt cx="304050" cy="303850"/>
          </a:xfrm>
        </p:grpSpPr>
        <p:sp>
          <p:nvSpPr>
            <p:cNvPr id="8047" name="Google Shape;8047;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77"/>
          <p:cNvGrpSpPr/>
          <p:nvPr/>
        </p:nvGrpSpPr>
        <p:grpSpPr>
          <a:xfrm>
            <a:off x="1329667" y="2797442"/>
            <a:ext cx="398119" cy="448143"/>
            <a:chOff x="-20930075" y="4066100"/>
            <a:chExt cx="269400" cy="303250"/>
          </a:xfrm>
        </p:grpSpPr>
        <p:sp>
          <p:nvSpPr>
            <p:cNvPr id="8052" name="Google Shape;8052;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4" name="Google Shape;8054;p77"/>
          <p:cNvGrpSpPr/>
          <p:nvPr/>
        </p:nvGrpSpPr>
        <p:grpSpPr>
          <a:xfrm>
            <a:off x="4110888" y="1689848"/>
            <a:ext cx="372516" cy="448771"/>
            <a:chOff x="-18994100" y="3334775"/>
            <a:chExt cx="252075" cy="303675"/>
          </a:xfrm>
        </p:grpSpPr>
        <p:sp>
          <p:nvSpPr>
            <p:cNvPr id="8055" name="Google Shape;8055;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9" name="Google Shape;8059;p77"/>
          <p:cNvGrpSpPr/>
          <p:nvPr/>
        </p:nvGrpSpPr>
        <p:grpSpPr>
          <a:xfrm>
            <a:off x="4125445" y="2244743"/>
            <a:ext cx="343404" cy="446998"/>
            <a:chOff x="-18983850" y="3710075"/>
            <a:chExt cx="232375" cy="302475"/>
          </a:xfrm>
        </p:grpSpPr>
        <p:sp>
          <p:nvSpPr>
            <p:cNvPr id="8060" name="Google Shape;8060;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77"/>
          <p:cNvGrpSpPr/>
          <p:nvPr/>
        </p:nvGrpSpPr>
        <p:grpSpPr>
          <a:xfrm>
            <a:off x="4071911" y="2797422"/>
            <a:ext cx="450470" cy="448180"/>
            <a:chOff x="-19020075" y="4084200"/>
            <a:chExt cx="304825" cy="303275"/>
          </a:xfrm>
        </p:grpSpPr>
        <p:sp>
          <p:nvSpPr>
            <p:cNvPr id="8065" name="Google Shape;8065;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4" name="Google Shape;8074;p77"/>
          <p:cNvGrpSpPr/>
          <p:nvPr/>
        </p:nvGrpSpPr>
        <p:grpSpPr>
          <a:xfrm>
            <a:off x="6889176" y="1689001"/>
            <a:ext cx="396937" cy="450470"/>
            <a:chOff x="-17149475" y="3309200"/>
            <a:chExt cx="268600" cy="304825"/>
          </a:xfrm>
        </p:grpSpPr>
        <p:sp>
          <p:nvSpPr>
            <p:cNvPr id="8075" name="Google Shape;8075;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7" name="Google Shape;8077;p77"/>
          <p:cNvGrpSpPr/>
          <p:nvPr/>
        </p:nvGrpSpPr>
        <p:grpSpPr>
          <a:xfrm>
            <a:off x="6862982" y="2258120"/>
            <a:ext cx="449325" cy="420249"/>
            <a:chOff x="-17168375" y="3692750"/>
            <a:chExt cx="304050" cy="284375"/>
          </a:xfrm>
        </p:grpSpPr>
        <p:sp>
          <p:nvSpPr>
            <p:cNvPr id="8078" name="Google Shape;8078;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77"/>
          <p:cNvGrpSpPr/>
          <p:nvPr/>
        </p:nvGrpSpPr>
        <p:grpSpPr>
          <a:xfrm>
            <a:off x="6859491" y="2796852"/>
            <a:ext cx="456308" cy="449325"/>
            <a:chOff x="-17170750" y="4058800"/>
            <a:chExt cx="308775" cy="304050"/>
          </a:xfrm>
        </p:grpSpPr>
        <p:sp>
          <p:nvSpPr>
            <p:cNvPr id="8086" name="Google Shape;8086;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7"/>
          <p:cNvGrpSpPr/>
          <p:nvPr/>
        </p:nvGrpSpPr>
        <p:grpSpPr>
          <a:xfrm>
            <a:off x="5721388" y="3343358"/>
            <a:ext cx="450470" cy="446998"/>
            <a:chOff x="-15688425" y="3707725"/>
            <a:chExt cx="304825" cy="302475"/>
          </a:xfrm>
        </p:grpSpPr>
        <p:sp>
          <p:nvSpPr>
            <p:cNvPr id="8104" name="Google Shape;8104;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7"/>
          <p:cNvGrpSpPr/>
          <p:nvPr/>
        </p:nvGrpSpPr>
        <p:grpSpPr>
          <a:xfrm>
            <a:off x="1865544" y="1690441"/>
            <a:ext cx="451653" cy="447589"/>
            <a:chOff x="-20572500" y="3319025"/>
            <a:chExt cx="305625" cy="302875"/>
          </a:xfrm>
        </p:grpSpPr>
        <p:sp>
          <p:nvSpPr>
            <p:cNvPr id="8111" name="Google Shape;8111;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3" name="Google Shape;8113;p77"/>
          <p:cNvGrpSpPr/>
          <p:nvPr/>
        </p:nvGrpSpPr>
        <p:grpSpPr>
          <a:xfrm>
            <a:off x="1866708" y="2305410"/>
            <a:ext cx="449325" cy="325670"/>
            <a:chOff x="-20571700" y="3722875"/>
            <a:chExt cx="304050" cy="220375"/>
          </a:xfrm>
        </p:grpSpPr>
        <p:sp>
          <p:nvSpPr>
            <p:cNvPr id="8114" name="Google Shape;8114;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1" name="Google Shape;8121;p77"/>
          <p:cNvGrpSpPr/>
          <p:nvPr/>
        </p:nvGrpSpPr>
        <p:grpSpPr>
          <a:xfrm>
            <a:off x="1866135" y="2796278"/>
            <a:ext cx="450470" cy="450470"/>
            <a:chOff x="-20571700" y="4066875"/>
            <a:chExt cx="304825" cy="304825"/>
          </a:xfrm>
        </p:grpSpPr>
        <p:sp>
          <p:nvSpPr>
            <p:cNvPr id="8122" name="Google Shape;8122;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8" name="Google Shape;8128;p77"/>
          <p:cNvGrpSpPr/>
          <p:nvPr/>
        </p:nvGrpSpPr>
        <p:grpSpPr>
          <a:xfrm>
            <a:off x="4632837" y="1688259"/>
            <a:ext cx="453980" cy="451948"/>
            <a:chOff x="-18645175" y="3334200"/>
            <a:chExt cx="307200" cy="305825"/>
          </a:xfrm>
        </p:grpSpPr>
        <p:sp>
          <p:nvSpPr>
            <p:cNvPr id="8129" name="Google Shape;8129;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4" name="Google Shape;8134;p77"/>
          <p:cNvGrpSpPr/>
          <p:nvPr/>
        </p:nvGrpSpPr>
        <p:grpSpPr>
          <a:xfrm>
            <a:off x="4633429" y="2242989"/>
            <a:ext cx="452798" cy="450507"/>
            <a:chOff x="-18645175" y="3708500"/>
            <a:chExt cx="306400" cy="304850"/>
          </a:xfrm>
        </p:grpSpPr>
        <p:sp>
          <p:nvSpPr>
            <p:cNvPr id="8135" name="Google Shape;8135;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2" name="Google Shape;8142;p77"/>
          <p:cNvGrpSpPr/>
          <p:nvPr/>
        </p:nvGrpSpPr>
        <p:grpSpPr>
          <a:xfrm>
            <a:off x="4631101" y="2795630"/>
            <a:ext cx="457453" cy="451763"/>
            <a:chOff x="-18647525" y="4082625"/>
            <a:chExt cx="309550" cy="305700"/>
          </a:xfrm>
        </p:grpSpPr>
        <p:sp>
          <p:nvSpPr>
            <p:cNvPr id="8143" name="Google Shape;8143;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77"/>
          <p:cNvGrpSpPr/>
          <p:nvPr/>
        </p:nvGrpSpPr>
        <p:grpSpPr>
          <a:xfrm>
            <a:off x="7441485" y="1689592"/>
            <a:ext cx="395755" cy="449288"/>
            <a:chOff x="-16775350" y="3309200"/>
            <a:chExt cx="267800" cy="304025"/>
          </a:xfrm>
        </p:grpSpPr>
        <p:sp>
          <p:nvSpPr>
            <p:cNvPr id="8148" name="Google Shape;8148;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77"/>
          <p:cNvGrpSpPr/>
          <p:nvPr/>
        </p:nvGrpSpPr>
        <p:grpSpPr>
          <a:xfrm>
            <a:off x="7441485" y="2241827"/>
            <a:ext cx="395755" cy="452835"/>
            <a:chOff x="-16775350" y="3683300"/>
            <a:chExt cx="267800" cy="306425"/>
          </a:xfrm>
        </p:grpSpPr>
        <p:sp>
          <p:nvSpPr>
            <p:cNvPr id="8152" name="Google Shape;8152;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5" name="Google Shape;8155;p77"/>
          <p:cNvGrpSpPr/>
          <p:nvPr/>
        </p:nvGrpSpPr>
        <p:grpSpPr>
          <a:xfrm>
            <a:off x="7413536" y="2796870"/>
            <a:ext cx="451653" cy="449288"/>
            <a:chOff x="-16794250" y="4058225"/>
            <a:chExt cx="305625" cy="304025"/>
          </a:xfrm>
        </p:grpSpPr>
        <p:sp>
          <p:nvSpPr>
            <p:cNvPr id="8156" name="Google Shape;8156;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65" name="Google Shape;8165;p7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6" name="Google Shape;8166;p77"/>
          <p:cNvGrpSpPr/>
          <p:nvPr/>
        </p:nvGrpSpPr>
        <p:grpSpPr>
          <a:xfrm>
            <a:off x="2414953" y="1689573"/>
            <a:ext cx="457453" cy="449325"/>
            <a:chOff x="-20199150" y="3317850"/>
            <a:chExt cx="309550" cy="304050"/>
          </a:xfrm>
        </p:grpSpPr>
        <p:sp>
          <p:nvSpPr>
            <p:cNvPr id="8167" name="Google Shape;8167;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77"/>
          <p:cNvGrpSpPr/>
          <p:nvPr/>
        </p:nvGrpSpPr>
        <p:grpSpPr>
          <a:xfrm>
            <a:off x="2417281" y="2242861"/>
            <a:ext cx="452798" cy="450766"/>
            <a:chOff x="-20199150" y="3693150"/>
            <a:chExt cx="306400" cy="305025"/>
          </a:xfrm>
        </p:grpSpPr>
        <p:sp>
          <p:nvSpPr>
            <p:cNvPr id="8175" name="Google Shape;8175;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1" name="Google Shape;8181;p77"/>
          <p:cNvGrpSpPr/>
          <p:nvPr/>
        </p:nvGrpSpPr>
        <p:grpSpPr>
          <a:xfrm>
            <a:off x="2417854" y="2795687"/>
            <a:ext cx="451653" cy="451653"/>
            <a:chOff x="-20197575" y="4066875"/>
            <a:chExt cx="305625" cy="305625"/>
          </a:xfrm>
        </p:grpSpPr>
        <p:sp>
          <p:nvSpPr>
            <p:cNvPr id="8182" name="Google Shape;8182;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0" name="Google Shape;8190;p77"/>
          <p:cNvGrpSpPr/>
          <p:nvPr/>
        </p:nvGrpSpPr>
        <p:grpSpPr>
          <a:xfrm>
            <a:off x="5200071" y="1687520"/>
            <a:ext cx="449325" cy="453426"/>
            <a:chOff x="-18271050" y="3333200"/>
            <a:chExt cx="304050" cy="306825"/>
          </a:xfrm>
        </p:grpSpPr>
        <p:sp>
          <p:nvSpPr>
            <p:cNvPr id="8191" name="Google Shape;8191;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6" name="Google Shape;8196;p77"/>
          <p:cNvGrpSpPr/>
          <p:nvPr/>
        </p:nvGrpSpPr>
        <p:grpSpPr>
          <a:xfrm>
            <a:off x="5200644" y="2244171"/>
            <a:ext cx="448180" cy="448143"/>
            <a:chOff x="-18270275" y="3710875"/>
            <a:chExt cx="303275" cy="303250"/>
          </a:xfrm>
        </p:grpSpPr>
        <p:sp>
          <p:nvSpPr>
            <p:cNvPr id="8197" name="Google Shape;8197;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7"/>
          <p:cNvGrpSpPr/>
          <p:nvPr/>
        </p:nvGrpSpPr>
        <p:grpSpPr>
          <a:xfrm>
            <a:off x="5254196" y="2797422"/>
            <a:ext cx="341076" cy="448180"/>
            <a:chOff x="-18234025" y="4084200"/>
            <a:chExt cx="230800" cy="303275"/>
          </a:xfrm>
        </p:grpSpPr>
        <p:sp>
          <p:nvSpPr>
            <p:cNvPr id="8204" name="Google Shape;8204;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7" name="Google Shape;8207;p77"/>
          <p:cNvGrpSpPr/>
          <p:nvPr/>
        </p:nvGrpSpPr>
        <p:grpSpPr>
          <a:xfrm>
            <a:off x="2366751" y="3341641"/>
            <a:ext cx="449325" cy="450470"/>
            <a:chOff x="-16419350" y="3308400"/>
            <a:chExt cx="304050" cy="304825"/>
          </a:xfrm>
        </p:grpSpPr>
        <p:sp>
          <p:nvSpPr>
            <p:cNvPr id="8208" name="Google Shape;8208;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5" name="Google Shape;8215;p77"/>
          <p:cNvGrpSpPr/>
          <p:nvPr/>
        </p:nvGrpSpPr>
        <p:grpSpPr>
          <a:xfrm>
            <a:off x="4638306" y="3340423"/>
            <a:ext cx="395755" cy="452872"/>
            <a:chOff x="-16401225" y="3683275"/>
            <a:chExt cx="267800" cy="306450"/>
          </a:xfrm>
        </p:grpSpPr>
        <p:sp>
          <p:nvSpPr>
            <p:cNvPr id="8216" name="Google Shape;8216;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77"/>
          <p:cNvGrpSpPr/>
          <p:nvPr/>
        </p:nvGrpSpPr>
        <p:grpSpPr>
          <a:xfrm>
            <a:off x="8003755" y="2797062"/>
            <a:ext cx="450470" cy="448180"/>
            <a:chOff x="-16419350" y="4058200"/>
            <a:chExt cx="304825" cy="303275"/>
          </a:xfrm>
        </p:grpSpPr>
        <p:sp>
          <p:nvSpPr>
            <p:cNvPr id="8224" name="Google Shape;8224;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1" name="Google Shape;8231;p77"/>
          <p:cNvGrpSpPr/>
          <p:nvPr/>
        </p:nvGrpSpPr>
        <p:grpSpPr>
          <a:xfrm>
            <a:off x="4030643" y="3343080"/>
            <a:ext cx="450507" cy="447589"/>
            <a:chOff x="-15296200" y="3326900"/>
            <a:chExt cx="304850" cy="302875"/>
          </a:xfrm>
        </p:grpSpPr>
        <p:sp>
          <p:nvSpPr>
            <p:cNvPr id="8232" name="Google Shape;8232;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7" name="Google Shape;8237;p77"/>
          <p:cNvGrpSpPr/>
          <p:nvPr/>
        </p:nvGrpSpPr>
        <p:grpSpPr>
          <a:xfrm>
            <a:off x="2946296" y="1706881"/>
            <a:ext cx="486566" cy="414708"/>
            <a:chOff x="-19835275" y="3330250"/>
            <a:chExt cx="329250" cy="280625"/>
          </a:xfrm>
        </p:grpSpPr>
        <p:sp>
          <p:nvSpPr>
            <p:cNvPr id="8238" name="Google Shape;8238;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77"/>
          <p:cNvGrpSpPr/>
          <p:nvPr/>
        </p:nvGrpSpPr>
        <p:grpSpPr>
          <a:xfrm>
            <a:off x="2964325" y="2243470"/>
            <a:ext cx="450507" cy="449547"/>
            <a:chOff x="-19822675" y="3692750"/>
            <a:chExt cx="304850" cy="304200"/>
          </a:xfrm>
        </p:grpSpPr>
        <p:sp>
          <p:nvSpPr>
            <p:cNvPr id="8242" name="Google Shape;8242;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7" name="Google Shape;8247;p77"/>
          <p:cNvGrpSpPr/>
          <p:nvPr/>
        </p:nvGrpSpPr>
        <p:grpSpPr>
          <a:xfrm>
            <a:off x="2964916" y="2796278"/>
            <a:ext cx="449325" cy="450470"/>
            <a:chOff x="-19822675" y="4066875"/>
            <a:chExt cx="304050" cy="304825"/>
          </a:xfrm>
        </p:grpSpPr>
        <p:sp>
          <p:nvSpPr>
            <p:cNvPr id="8248" name="Google Shape;8248;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77"/>
          <p:cNvGrpSpPr/>
          <p:nvPr/>
        </p:nvGrpSpPr>
        <p:grpSpPr>
          <a:xfrm>
            <a:off x="5773985" y="1689571"/>
            <a:ext cx="399302" cy="449325"/>
            <a:chOff x="-17878825" y="3334400"/>
            <a:chExt cx="270200" cy="304050"/>
          </a:xfrm>
        </p:grpSpPr>
        <p:sp>
          <p:nvSpPr>
            <p:cNvPr id="8255" name="Google Shape;8255;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77"/>
          <p:cNvGrpSpPr/>
          <p:nvPr/>
        </p:nvGrpSpPr>
        <p:grpSpPr>
          <a:xfrm>
            <a:off x="5747809" y="2242416"/>
            <a:ext cx="451653" cy="451653"/>
            <a:chOff x="-17896150" y="3709300"/>
            <a:chExt cx="305625" cy="305625"/>
          </a:xfrm>
        </p:grpSpPr>
        <p:sp>
          <p:nvSpPr>
            <p:cNvPr id="8263" name="Google Shape;8263;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7" name="Google Shape;8267;p77"/>
          <p:cNvGrpSpPr/>
          <p:nvPr/>
        </p:nvGrpSpPr>
        <p:grpSpPr>
          <a:xfrm>
            <a:off x="5775740" y="2795686"/>
            <a:ext cx="395792" cy="451653"/>
            <a:chOff x="-17878025" y="4082625"/>
            <a:chExt cx="267825" cy="305625"/>
          </a:xfrm>
        </p:grpSpPr>
        <p:sp>
          <p:nvSpPr>
            <p:cNvPr id="8268" name="Google Shape;8268;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7"/>
          <p:cNvGrpSpPr/>
          <p:nvPr/>
        </p:nvGrpSpPr>
        <p:grpSpPr>
          <a:xfrm>
            <a:off x="2919632" y="3355015"/>
            <a:ext cx="450507" cy="423722"/>
            <a:chOff x="-16044450" y="3317850"/>
            <a:chExt cx="304850" cy="286725"/>
          </a:xfrm>
        </p:grpSpPr>
        <p:sp>
          <p:nvSpPr>
            <p:cNvPr id="8276" name="Google Shape;8276;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0" name="Google Shape;8280;p7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81" name="Google Shape;8281;p77"/>
          <p:cNvGrpSpPr/>
          <p:nvPr/>
        </p:nvGrpSpPr>
        <p:grpSpPr>
          <a:xfrm>
            <a:off x="8042149" y="2243724"/>
            <a:ext cx="373662" cy="449030"/>
            <a:chOff x="-16018450" y="4058400"/>
            <a:chExt cx="252850" cy="303850"/>
          </a:xfrm>
        </p:grpSpPr>
        <p:sp>
          <p:nvSpPr>
            <p:cNvPr id="8282" name="Google Shape;8282;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86" name="Google Shape;8286;p7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90" name="Shape 8290"/>
        <p:cNvGrpSpPr/>
        <p:nvPr/>
      </p:nvGrpSpPr>
      <p:grpSpPr>
        <a:xfrm>
          <a:off x="0" y="0"/>
          <a:ext cx="0" cy="0"/>
          <a:chOff x="0" y="0"/>
          <a:chExt cx="0" cy="0"/>
        </a:xfrm>
      </p:grpSpPr>
      <p:sp>
        <p:nvSpPr>
          <p:cNvPr id="8291" name="Google Shape;8291;p7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292" name="Google Shape;8292;p78"/>
          <p:cNvGrpSpPr/>
          <p:nvPr/>
        </p:nvGrpSpPr>
        <p:grpSpPr>
          <a:xfrm>
            <a:off x="845901" y="1689241"/>
            <a:ext cx="442337" cy="419623"/>
            <a:chOff x="-6696925" y="3272575"/>
            <a:chExt cx="307200" cy="291425"/>
          </a:xfrm>
        </p:grpSpPr>
        <p:sp>
          <p:nvSpPr>
            <p:cNvPr id="8293" name="Google Shape;8293;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5" name="Google Shape;8295;p78"/>
          <p:cNvGrpSpPr/>
          <p:nvPr/>
        </p:nvGrpSpPr>
        <p:grpSpPr>
          <a:xfrm>
            <a:off x="845884" y="2204636"/>
            <a:ext cx="442373" cy="420775"/>
            <a:chOff x="-6690625" y="3631325"/>
            <a:chExt cx="307225" cy="292225"/>
          </a:xfrm>
        </p:grpSpPr>
        <p:sp>
          <p:nvSpPr>
            <p:cNvPr id="8296" name="Google Shape;8296;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78"/>
          <p:cNvGrpSpPr/>
          <p:nvPr/>
        </p:nvGrpSpPr>
        <p:grpSpPr>
          <a:xfrm>
            <a:off x="868005" y="2756972"/>
            <a:ext cx="421927" cy="419371"/>
            <a:chOff x="-6689825" y="3992050"/>
            <a:chExt cx="293025" cy="291250"/>
          </a:xfrm>
        </p:grpSpPr>
        <p:sp>
          <p:nvSpPr>
            <p:cNvPr id="8302" name="Google Shape;8302;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4" name="Google Shape;8314;p7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15" name="Google Shape;8315;p78"/>
          <p:cNvGrpSpPr/>
          <p:nvPr/>
        </p:nvGrpSpPr>
        <p:grpSpPr>
          <a:xfrm>
            <a:off x="3551317" y="2205192"/>
            <a:ext cx="423043" cy="419659"/>
            <a:chOff x="-4837325" y="3612425"/>
            <a:chExt cx="293800" cy="291450"/>
          </a:xfrm>
        </p:grpSpPr>
        <p:sp>
          <p:nvSpPr>
            <p:cNvPr id="8316" name="Google Shape;8316;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9" name="Google Shape;8319;p78"/>
          <p:cNvGrpSpPr/>
          <p:nvPr/>
        </p:nvGrpSpPr>
        <p:grpSpPr>
          <a:xfrm>
            <a:off x="3564349" y="2756826"/>
            <a:ext cx="420775" cy="419659"/>
            <a:chOff x="-4837325" y="3971575"/>
            <a:chExt cx="292225" cy="291450"/>
          </a:xfrm>
        </p:grpSpPr>
        <p:sp>
          <p:nvSpPr>
            <p:cNvPr id="8320" name="Google Shape;8320;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6" name="Google Shape;8326;p78"/>
          <p:cNvGrpSpPr/>
          <p:nvPr/>
        </p:nvGrpSpPr>
        <p:grpSpPr>
          <a:xfrm>
            <a:off x="6256364" y="1714185"/>
            <a:ext cx="430998" cy="369730"/>
            <a:chOff x="-3037625" y="3254850"/>
            <a:chExt cx="299325" cy="256775"/>
          </a:xfrm>
        </p:grpSpPr>
        <p:sp>
          <p:nvSpPr>
            <p:cNvPr id="8327" name="Google Shape;8327;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1" name="Google Shape;8331;p78"/>
          <p:cNvGrpSpPr/>
          <p:nvPr/>
        </p:nvGrpSpPr>
        <p:grpSpPr>
          <a:xfrm>
            <a:off x="6260324" y="2204615"/>
            <a:ext cx="423079" cy="420811"/>
            <a:chOff x="-3031325" y="3597450"/>
            <a:chExt cx="293825" cy="292250"/>
          </a:xfrm>
        </p:grpSpPr>
        <p:sp>
          <p:nvSpPr>
            <p:cNvPr id="8332" name="Google Shape;8332;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78"/>
          <p:cNvGrpSpPr/>
          <p:nvPr/>
        </p:nvGrpSpPr>
        <p:grpSpPr>
          <a:xfrm>
            <a:off x="6272798" y="2781214"/>
            <a:ext cx="421927" cy="370882"/>
            <a:chOff x="-3030525" y="3973150"/>
            <a:chExt cx="293025" cy="257575"/>
          </a:xfrm>
        </p:grpSpPr>
        <p:sp>
          <p:nvSpPr>
            <p:cNvPr id="8337" name="Google Shape;8337;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9" name="Google Shape;8339;p78"/>
          <p:cNvGrpSpPr/>
          <p:nvPr/>
        </p:nvGrpSpPr>
        <p:grpSpPr>
          <a:xfrm>
            <a:off x="1374391" y="3369426"/>
            <a:ext cx="421927" cy="297195"/>
            <a:chOff x="-1199300" y="3279250"/>
            <a:chExt cx="293025" cy="206400"/>
          </a:xfrm>
        </p:grpSpPr>
        <p:sp>
          <p:nvSpPr>
            <p:cNvPr id="8340" name="Google Shape;8340;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4" name="Google Shape;8344;p78"/>
          <p:cNvGrpSpPr/>
          <p:nvPr/>
        </p:nvGrpSpPr>
        <p:grpSpPr>
          <a:xfrm>
            <a:off x="1381477" y="1688773"/>
            <a:ext cx="444605" cy="420559"/>
            <a:chOff x="-6338550" y="3272950"/>
            <a:chExt cx="308775" cy="292075"/>
          </a:xfrm>
        </p:grpSpPr>
        <p:sp>
          <p:nvSpPr>
            <p:cNvPr id="8345" name="Google Shape;8345;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8" name="Google Shape;8348;p78"/>
          <p:cNvGrpSpPr/>
          <p:nvPr/>
        </p:nvGrpSpPr>
        <p:grpSpPr>
          <a:xfrm>
            <a:off x="1392817" y="2205194"/>
            <a:ext cx="421927" cy="419659"/>
            <a:chOff x="-6329100" y="3632100"/>
            <a:chExt cx="293025" cy="291450"/>
          </a:xfrm>
        </p:grpSpPr>
        <p:sp>
          <p:nvSpPr>
            <p:cNvPr id="8349" name="Google Shape;8349;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8"/>
          <p:cNvGrpSpPr/>
          <p:nvPr/>
        </p:nvGrpSpPr>
        <p:grpSpPr>
          <a:xfrm>
            <a:off x="1405867" y="2756828"/>
            <a:ext cx="419623" cy="419659"/>
            <a:chOff x="-6329875" y="3992050"/>
            <a:chExt cx="291425" cy="291450"/>
          </a:xfrm>
        </p:grpSpPr>
        <p:sp>
          <p:nvSpPr>
            <p:cNvPr id="8353" name="Google Shape;8353;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7" name="Google Shape;8357;p78"/>
          <p:cNvGrpSpPr/>
          <p:nvPr/>
        </p:nvGrpSpPr>
        <p:grpSpPr>
          <a:xfrm>
            <a:off x="4092004" y="1687530"/>
            <a:ext cx="423079" cy="423043"/>
            <a:chOff x="-4478975" y="3251700"/>
            <a:chExt cx="293825" cy="293800"/>
          </a:xfrm>
        </p:grpSpPr>
        <p:sp>
          <p:nvSpPr>
            <p:cNvPr id="8358" name="Google Shape;8358;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78"/>
          <p:cNvGrpSpPr/>
          <p:nvPr/>
        </p:nvGrpSpPr>
        <p:grpSpPr>
          <a:xfrm>
            <a:off x="4092004" y="2205192"/>
            <a:ext cx="423079" cy="419659"/>
            <a:chOff x="-4475825" y="3612425"/>
            <a:chExt cx="293825" cy="291450"/>
          </a:xfrm>
        </p:grpSpPr>
        <p:sp>
          <p:nvSpPr>
            <p:cNvPr id="8362" name="Google Shape;8362;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5" name="Google Shape;8365;p78"/>
          <p:cNvGrpSpPr/>
          <p:nvPr/>
        </p:nvGrpSpPr>
        <p:grpSpPr>
          <a:xfrm>
            <a:off x="4101077" y="2756844"/>
            <a:ext cx="428730" cy="419623"/>
            <a:chOff x="-4480550" y="3970800"/>
            <a:chExt cx="297750" cy="291425"/>
          </a:xfrm>
        </p:grpSpPr>
        <p:sp>
          <p:nvSpPr>
            <p:cNvPr id="8366" name="Google Shape;8366;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78"/>
          <p:cNvGrpSpPr/>
          <p:nvPr/>
        </p:nvGrpSpPr>
        <p:grpSpPr>
          <a:xfrm>
            <a:off x="6804910" y="1689221"/>
            <a:ext cx="415123" cy="419659"/>
            <a:chOff x="-2668225" y="3239075"/>
            <a:chExt cx="288300" cy="291450"/>
          </a:xfrm>
        </p:grpSpPr>
        <p:sp>
          <p:nvSpPr>
            <p:cNvPr id="8369" name="Google Shape;8369;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4" name="Google Shape;8374;p78"/>
          <p:cNvGrpSpPr/>
          <p:nvPr/>
        </p:nvGrpSpPr>
        <p:grpSpPr>
          <a:xfrm>
            <a:off x="6802066" y="2205191"/>
            <a:ext cx="420811" cy="419659"/>
            <a:chOff x="-2671375" y="3597450"/>
            <a:chExt cx="292250" cy="291450"/>
          </a:xfrm>
        </p:grpSpPr>
        <p:sp>
          <p:nvSpPr>
            <p:cNvPr id="8375" name="Google Shape;8375;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7" name="Google Shape;8377;p78"/>
          <p:cNvGrpSpPr/>
          <p:nvPr/>
        </p:nvGrpSpPr>
        <p:grpSpPr>
          <a:xfrm>
            <a:off x="6812849" y="2755691"/>
            <a:ext cx="423043" cy="421927"/>
            <a:chOff x="-2670575" y="3956600"/>
            <a:chExt cx="293800" cy="293025"/>
          </a:xfrm>
        </p:grpSpPr>
        <p:sp>
          <p:nvSpPr>
            <p:cNvPr id="8378" name="Google Shape;8378;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2" name="Google Shape;8382;p78"/>
          <p:cNvGrpSpPr/>
          <p:nvPr/>
        </p:nvGrpSpPr>
        <p:grpSpPr>
          <a:xfrm>
            <a:off x="3070370" y="3311947"/>
            <a:ext cx="426462" cy="418363"/>
            <a:chOff x="-1183550" y="3586525"/>
            <a:chExt cx="296175" cy="290550"/>
          </a:xfrm>
        </p:grpSpPr>
        <p:sp>
          <p:nvSpPr>
            <p:cNvPr id="8383" name="Google Shape;8383;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78"/>
          <p:cNvGrpSpPr/>
          <p:nvPr/>
        </p:nvGrpSpPr>
        <p:grpSpPr>
          <a:xfrm>
            <a:off x="1933980" y="1689799"/>
            <a:ext cx="420811" cy="418507"/>
            <a:chOff x="-5971525" y="3273750"/>
            <a:chExt cx="292250" cy="290650"/>
          </a:xfrm>
        </p:grpSpPr>
        <p:sp>
          <p:nvSpPr>
            <p:cNvPr id="8393" name="Google Shape;8393;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5" name="Google Shape;8395;p78"/>
          <p:cNvGrpSpPr/>
          <p:nvPr/>
        </p:nvGrpSpPr>
        <p:grpSpPr>
          <a:xfrm>
            <a:off x="1928310" y="2203826"/>
            <a:ext cx="432150" cy="422395"/>
            <a:chOff x="-5974675" y="3632100"/>
            <a:chExt cx="300125" cy="293350"/>
          </a:xfrm>
        </p:grpSpPr>
        <p:sp>
          <p:nvSpPr>
            <p:cNvPr id="8396" name="Google Shape;8396;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8"/>
          <p:cNvGrpSpPr/>
          <p:nvPr/>
        </p:nvGrpSpPr>
        <p:grpSpPr>
          <a:xfrm>
            <a:off x="1958351" y="2755694"/>
            <a:ext cx="395865" cy="421927"/>
            <a:chOff x="-5971525" y="3990475"/>
            <a:chExt cx="274925" cy="293025"/>
          </a:xfrm>
        </p:grpSpPr>
        <p:sp>
          <p:nvSpPr>
            <p:cNvPr id="8400" name="Google Shape;8400;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78"/>
          <p:cNvGrpSpPr/>
          <p:nvPr/>
        </p:nvGrpSpPr>
        <p:grpSpPr>
          <a:xfrm>
            <a:off x="4631558" y="1689798"/>
            <a:ext cx="420775" cy="418507"/>
            <a:chOff x="-4118225" y="3253275"/>
            <a:chExt cx="292225" cy="290650"/>
          </a:xfrm>
        </p:grpSpPr>
        <p:sp>
          <p:nvSpPr>
            <p:cNvPr id="8405" name="Google Shape;8405;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7" name="Google Shape;8407;p78"/>
          <p:cNvGrpSpPr/>
          <p:nvPr/>
        </p:nvGrpSpPr>
        <p:grpSpPr>
          <a:xfrm>
            <a:off x="4682008" y="2204922"/>
            <a:ext cx="319874" cy="420199"/>
            <a:chOff x="-4082800" y="3612425"/>
            <a:chExt cx="222150" cy="291825"/>
          </a:xfrm>
        </p:grpSpPr>
        <p:sp>
          <p:nvSpPr>
            <p:cNvPr id="8408" name="Google Shape;8408;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1" name="Google Shape;8411;p78"/>
          <p:cNvGrpSpPr/>
          <p:nvPr/>
        </p:nvGrpSpPr>
        <p:grpSpPr>
          <a:xfrm>
            <a:off x="4643456" y="2769876"/>
            <a:ext cx="420775" cy="393561"/>
            <a:chOff x="-4118225" y="3990475"/>
            <a:chExt cx="292225" cy="273325"/>
          </a:xfrm>
        </p:grpSpPr>
        <p:sp>
          <p:nvSpPr>
            <p:cNvPr id="8412" name="Google Shape;8412;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6" name="Google Shape;8416;p78"/>
          <p:cNvGrpSpPr/>
          <p:nvPr/>
        </p:nvGrpSpPr>
        <p:grpSpPr>
          <a:xfrm>
            <a:off x="7354110" y="1688087"/>
            <a:ext cx="394713" cy="421927"/>
            <a:chOff x="-2312225" y="3238300"/>
            <a:chExt cx="274125" cy="293025"/>
          </a:xfrm>
        </p:grpSpPr>
        <p:sp>
          <p:nvSpPr>
            <p:cNvPr id="8417" name="Google Shape;8417;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9" name="Google Shape;8419;p78"/>
          <p:cNvGrpSpPr/>
          <p:nvPr/>
        </p:nvGrpSpPr>
        <p:grpSpPr>
          <a:xfrm>
            <a:off x="7341062" y="2153586"/>
            <a:ext cx="420811" cy="522864"/>
            <a:chOff x="-2310650" y="3525775"/>
            <a:chExt cx="292250" cy="363125"/>
          </a:xfrm>
        </p:grpSpPr>
        <p:sp>
          <p:nvSpPr>
            <p:cNvPr id="8420" name="Google Shape;8420;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78"/>
          <p:cNvGrpSpPr/>
          <p:nvPr/>
        </p:nvGrpSpPr>
        <p:grpSpPr>
          <a:xfrm>
            <a:off x="7351827" y="2756825"/>
            <a:ext cx="423079" cy="419659"/>
            <a:chOff x="-2310650" y="3958175"/>
            <a:chExt cx="293825" cy="291450"/>
          </a:xfrm>
        </p:grpSpPr>
        <p:sp>
          <p:nvSpPr>
            <p:cNvPr id="8425" name="Google Shape;8425;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7" name="Google Shape;8427;p78"/>
          <p:cNvGrpSpPr/>
          <p:nvPr/>
        </p:nvGrpSpPr>
        <p:grpSpPr>
          <a:xfrm>
            <a:off x="4718688" y="3308459"/>
            <a:ext cx="424159" cy="419659"/>
            <a:chOff x="-1182750" y="3962900"/>
            <a:chExt cx="294575" cy="291450"/>
          </a:xfrm>
        </p:grpSpPr>
        <p:sp>
          <p:nvSpPr>
            <p:cNvPr id="8428" name="Google Shape;8428;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5" name="Google Shape;8435;p78"/>
          <p:cNvGrpSpPr/>
          <p:nvPr/>
        </p:nvGrpSpPr>
        <p:grpSpPr>
          <a:xfrm>
            <a:off x="2471824" y="1689223"/>
            <a:ext cx="424195" cy="419659"/>
            <a:chOff x="-5611575" y="3272950"/>
            <a:chExt cx="294600" cy="291450"/>
          </a:xfrm>
        </p:grpSpPr>
        <p:sp>
          <p:nvSpPr>
            <p:cNvPr id="8436" name="Google Shape;8436;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1" name="Google Shape;8441;p78"/>
          <p:cNvGrpSpPr/>
          <p:nvPr/>
        </p:nvGrpSpPr>
        <p:grpSpPr>
          <a:xfrm>
            <a:off x="2471824" y="2205770"/>
            <a:ext cx="424195" cy="418507"/>
            <a:chOff x="-5613150" y="3632900"/>
            <a:chExt cx="294600" cy="290650"/>
          </a:xfrm>
        </p:grpSpPr>
        <p:sp>
          <p:nvSpPr>
            <p:cNvPr id="8442" name="Google Shape;8442;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78"/>
          <p:cNvGrpSpPr/>
          <p:nvPr/>
        </p:nvGrpSpPr>
        <p:grpSpPr>
          <a:xfrm>
            <a:off x="2483722" y="2756270"/>
            <a:ext cx="424195" cy="420775"/>
            <a:chOff x="-5613150" y="3991275"/>
            <a:chExt cx="294600" cy="292225"/>
          </a:xfrm>
        </p:grpSpPr>
        <p:sp>
          <p:nvSpPr>
            <p:cNvPr id="8445" name="Google Shape;8445;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4" name="Google Shape;8454;p78"/>
          <p:cNvGrpSpPr/>
          <p:nvPr/>
        </p:nvGrpSpPr>
        <p:grpSpPr>
          <a:xfrm>
            <a:off x="5155210" y="1689438"/>
            <a:ext cx="434634" cy="419227"/>
            <a:chOff x="-3768700" y="3253275"/>
            <a:chExt cx="301850" cy="291150"/>
          </a:xfrm>
        </p:grpSpPr>
        <p:sp>
          <p:nvSpPr>
            <p:cNvPr id="8455" name="Google Shape;8455;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8" name="Google Shape;8458;p78"/>
          <p:cNvGrpSpPr/>
          <p:nvPr/>
        </p:nvGrpSpPr>
        <p:grpSpPr>
          <a:xfrm>
            <a:off x="5159293" y="2217090"/>
            <a:ext cx="426462" cy="395865"/>
            <a:chOff x="-3808700" y="3628950"/>
            <a:chExt cx="296175" cy="274925"/>
          </a:xfrm>
        </p:grpSpPr>
        <p:sp>
          <p:nvSpPr>
            <p:cNvPr id="8459" name="Google Shape;8459;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2" name="Google Shape;8462;p78"/>
          <p:cNvGrpSpPr/>
          <p:nvPr/>
        </p:nvGrpSpPr>
        <p:grpSpPr>
          <a:xfrm>
            <a:off x="5224504" y="2756412"/>
            <a:ext cx="419443" cy="420487"/>
            <a:chOff x="-3771675" y="3971775"/>
            <a:chExt cx="291300" cy="292025"/>
          </a:xfrm>
        </p:grpSpPr>
        <p:sp>
          <p:nvSpPr>
            <p:cNvPr id="8463" name="Google Shape;8463;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8" name="Google Shape;8468;p78"/>
          <p:cNvGrpSpPr/>
          <p:nvPr/>
        </p:nvGrpSpPr>
        <p:grpSpPr>
          <a:xfrm>
            <a:off x="7885948" y="1716461"/>
            <a:ext cx="420271" cy="320774"/>
            <a:chOff x="-1951475" y="3273100"/>
            <a:chExt cx="291875" cy="222775"/>
          </a:xfrm>
        </p:grpSpPr>
        <p:sp>
          <p:nvSpPr>
            <p:cNvPr id="8469" name="Google Shape;8469;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2" name="Google Shape;8472;p78"/>
          <p:cNvGrpSpPr/>
          <p:nvPr/>
        </p:nvGrpSpPr>
        <p:grpSpPr>
          <a:xfrm>
            <a:off x="7883429" y="2205191"/>
            <a:ext cx="425310" cy="419659"/>
            <a:chOff x="-1951475" y="3597450"/>
            <a:chExt cx="295375" cy="291450"/>
          </a:xfrm>
        </p:grpSpPr>
        <p:sp>
          <p:nvSpPr>
            <p:cNvPr id="8473" name="Google Shape;8473;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7" name="Google Shape;8477;p78"/>
          <p:cNvGrpSpPr/>
          <p:nvPr/>
        </p:nvGrpSpPr>
        <p:grpSpPr>
          <a:xfrm>
            <a:off x="7885680" y="2756825"/>
            <a:ext cx="444605" cy="419659"/>
            <a:chOff x="-1960150" y="3956600"/>
            <a:chExt cx="308775" cy="291450"/>
          </a:xfrm>
        </p:grpSpPr>
        <p:sp>
          <p:nvSpPr>
            <p:cNvPr id="8478" name="Google Shape;8478;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78"/>
          <p:cNvGrpSpPr/>
          <p:nvPr/>
        </p:nvGrpSpPr>
        <p:grpSpPr>
          <a:xfrm>
            <a:off x="1939718" y="3307636"/>
            <a:ext cx="420775" cy="420775"/>
            <a:chOff x="-804700" y="3226500"/>
            <a:chExt cx="292225" cy="292225"/>
          </a:xfrm>
        </p:grpSpPr>
        <p:sp>
          <p:nvSpPr>
            <p:cNvPr id="8481" name="Google Shape;8481;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8" name="Google Shape;8488;p78"/>
          <p:cNvGrpSpPr/>
          <p:nvPr/>
        </p:nvGrpSpPr>
        <p:grpSpPr>
          <a:xfrm>
            <a:off x="3019809" y="1688647"/>
            <a:ext cx="420775" cy="420811"/>
            <a:chOff x="-5251625" y="3272950"/>
            <a:chExt cx="292225" cy="292250"/>
          </a:xfrm>
        </p:grpSpPr>
        <p:sp>
          <p:nvSpPr>
            <p:cNvPr id="8489" name="Google Shape;8489;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8"/>
          <p:cNvGrpSpPr/>
          <p:nvPr/>
        </p:nvGrpSpPr>
        <p:grpSpPr>
          <a:xfrm>
            <a:off x="3016407" y="2204348"/>
            <a:ext cx="427578" cy="421351"/>
            <a:chOff x="-5254775" y="3631325"/>
            <a:chExt cx="296950" cy="292625"/>
          </a:xfrm>
        </p:grpSpPr>
        <p:sp>
          <p:nvSpPr>
            <p:cNvPr id="8493" name="Google Shape;8493;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0" name="Google Shape;8500;p78"/>
          <p:cNvGrpSpPr/>
          <p:nvPr/>
        </p:nvGrpSpPr>
        <p:grpSpPr>
          <a:xfrm>
            <a:off x="3032265" y="2756270"/>
            <a:ext cx="419659" cy="420775"/>
            <a:chOff x="-5251625" y="3991275"/>
            <a:chExt cx="291450" cy="292225"/>
          </a:xfrm>
        </p:grpSpPr>
        <p:sp>
          <p:nvSpPr>
            <p:cNvPr id="8501" name="Google Shape;8501;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6" name="Google Shape;8506;p78"/>
          <p:cNvGrpSpPr/>
          <p:nvPr/>
        </p:nvGrpSpPr>
        <p:grpSpPr>
          <a:xfrm>
            <a:off x="5772848" y="1689240"/>
            <a:ext cx="319874" cy="419623"/>
            <a:chOff x="-3365275" y="3253275"/>
            <a:chExt cx="222150" cy="291425"/>
          </a:xfrm>
        </p:grpSpPr>
        <p:sp>
          <p:nvSpPr>
            <p:cNvPr id="8507" name="Google Shape;8507;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9" name="Google Shape;8509;p78"/>
          <p:cNvGrpSpPr/>
          <p:nvPr/>
        </p:nvGrpSpPr>
        <p:grpSpPr>
          <a:xfrm>
            <a:off x="5746786" y="2204058"/>
            <a:ext cx="371998" cy="421927"/>
            <a:chOff x="-3383375" y="3611625"/>
            <a:chExt cx="258350" cy="293025"/>
          </a:xfrm>
        </p:grpSpPr>
        <p:sp>
          <p:nvSpPr>
            <p:cNvPr id="8510" name="Google Shape;8510;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2" name="Google Shape;8512;p78"/>
          <p:cNvGrpSpPr/>
          <p:nvPr/>
        </p:nvGrpSpPr>
        <p:grpSpPr>
          <a:xfrm>
            <a:off x="5809135" y="2756826"/>
            <a:ext cx="271097" cy="419659"/>
            <a:chOff x="-3347950" y="3971575"/>
            <a:chExt cx="188275" cy="291450"/>
          </a:xfrm>
        </p:grpSpPr>
        <p:sp>
          <p:nvSpPr>
            <p:cNvPr id="8513" name="Google Shape;8513;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8"/>
          <p:cNvGrpSpPr/>
          <p:nvPr/>
        </p:nvGrpSpPr>
        <p:grpSpPr>
          <a:xfrm>
            <a:off x="858994" y="3307061"/>
            <a:ext cx="371998" cy="421927"/>
            <a:chOff x="-1575775" y="3238300"/>
            <a:chExt cx="258350" cy="293025"/>
          </a:xfrm>
        </p:grpSpPr>
        <p:sp>
          <p:nvSpPr>
            <p:cNvPr id="8517" name="Google Shape;8517;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2" name="Google Shape;8522;p78"/>
          <p:cNvGrpSpPr/>
          <p:nvPr/>
        </p:nvGrpSpPr>
        <p:grpSpPr>
          <a:xfrm>
            <a:off x="2503892" y="3309051"/>
            <a:ext cx="423079" cy="424159"/>
            <a:chOff x="-1591550" y="3597475"/>
            <a:chExt cx="293825" cy="294575"/>
          </a:xfrm>
        </p:grpSpPr>
        <p:sp>
          <p:nvSpPr>
            <p:cNvPr id="8523" name="Google Shape;8523;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6" name="Google Shape;8526;p78"/>
          <p:cNvGrpSpPr/>
          <p:nvPr/>
        </p:nvGrpSpPr>
        <p:grpSpPr>
          <a:xfrm>
            <a:off x="4153362" y="3318663"/>
            <a:ext cx="421927" cy="399248"/>
            <a:chOff x="-1592325" y="3957400"/>
            <a:chExt cx="293025" cy="277275"/>
          </a:xfrm>
        </p:grpSpPr>
        <p:sp>
          <p:nvSpPr>
            <p:cNvPr id="8527" name="Google Shape;8527;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1" name="Google Shape;8531;p78"/>
          <p:cNvGrpSpPr/>
          <p:nvPr/>
        </p:nvGrpSpPr>
        <p:grpSpPr>
          <a:xfrm>
            <a:off x="3640232" y="3310744"/>
            <a:ext cx="369730" cy="420775"/>
            <a:chOff x="-778700" y="3612425"/>
            <a:chExt cx="256775" cy="292225"/>
          </a:xfrm>
        </p:grpSpPr>
        <p:sp>
          <p:nvSpPr>
            <p:cNvPr id="8532" name="Google Shape;8532;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8" name="Google Shape;8538;p78"/>
          <p:cNvGrpSpPr/>
          <p:nvPr/>
        </p:nvGrpSpPr>
        <p:grpSpPr>
          <a:xfrm>
            <a:off x="6111733" y="3828305"/>
            <a:ext cx="340731" cy="387641"/>
            <a:chOff x="7728464" y="1561258"/>
            <a:chExt cx="349719" cy="397866"/>
          </a:xfrm>
        </p:grpSpPr>
        <p:sp>
          <p:nvSpPr>
            <p:cNvPr id="8539" name="Google Shape;8539;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1" name="Google Shape;8541;p78"/>
          <p:cNvGrpSpPr/>
          <p:nvPr/>
        </p:nvGrpSpPr>
        <p:grpSpPr>
          <a:xfrm>
            <a:off x="4034702" y="3828305"/>
            <a:ext cx="387681" cy="387641"/>
            <a:chOff x="5611350" y="1561258"/>
            <a:chExt cx="397907" cy="397866"/>
          </a:xfrm>
        </p:grpSpPr>
        <p:sp>
          <p:nvSpPr>
            <p:cNvPr id="8542" name="Google Shape;8542;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6" name="Google Shape;8546;p78"/>
          <p:cNvGrpSpPr/>
          <p:nvPr/>
        </p:nvGrpSpPr>
        <p:grpSpPr>
          <a:xfrm>
            <a:off x="4553987" y="3925571"/>
            <a:ext cx="387610" cy="193109"/>
            <a:chOff x="6140660" y="1661097"/>
            <a:chExt cx="397835" cy="198202"/>
          </a:xfrm>
        </p:grpSpPr>
        <p:sp>
          <p:nvSpPr>
            <p:cNvPr id="8547" name="Google Shape;8547;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1" name="Google Shape;8551;p78"/>
          <p:cNvGrpSpPr/>
          <p:nvPr/>
        </p:nvGrpSpPr>
        <p:grpSpPr>
          <a:xfrm>
            <a:off x="5073202" y="3828305"/>
            <a:ext cx="387681" cy="387641"/>
            <a:chOff x="6669907" y="1561258"/>
            <a:chExt cx="397907" cy="397866"/>
          </a:xfrm>
        </p:grpSpPr>
        <p:sp>
          <p:nvSpPr>
            <p:cNvPr id="8552" name="Google Shape;8552;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7" name="Google Shape;8557;p78"/>
          <p:cNvGrpSpPr/>
          <p:nvPr/>
        </p:nvGrpSpPr>
        <p:grpSpPr>
          <a:xfrm>
            <a:off x="5592488" y="3828305"/>
            <a:ext cx="387641" cy="387641"/>
            <a:chOff x="7199196" y="1561258"/>
            <a:chExt cx="397866" cy="397866"/>
          </a:xfrm>
        </p:grpSpPr>
        <p:sp>
          <p:nvSpPr>
            <p:cNvPr id="8558" name="Google Shape;8558;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78"/>
          <p:cNvGrpSpPr/>
          <p:nvPr/>
        </p:nvGrpSpPr>
        <p:grpSpPr>
          <a:xfrm>
            <a:off x="1958433" y="3885842"/>
            <a:ext cx="387681" cy="272572"/>
            <a:chOff x="3386036" y="1746339"/>
            <a:chExt cx="397907" cy="279762"/>
          </a:xfrm>
        </p:grpSpPr>
        <p:sp>
          <p:nvSpPr>
            <p:cNvPr id="8562" name="Google Shape;8562;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78"/>
          <p:cNvGrpSpPr/>
          <p:nvPr/>
        </p:nvGrpSpPr>
        <p:grpSpPr>
          <a:xfrm>
            <a:off x="2996130" y="3828288"/>
            <a:ext cx="387681" cy="387681"/>
            <a:chOff x="4417380" y="1687279"/>
            <a:chExt cx="397907" cy="397907"/>
          </a:xfrm>
        </p:grpSpPr>
        <p:sp>
          <p:nvSpPr>
            <p:cNvPr id="8565" name="Google Shape;8565;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7" name="Google Shape;8567;p78"/>
          <p:cNvGrpSpPr/>
          <p:nvPr/>
        </p:nvGrpSpPr>
        <p:grpSpPr>
          <a:xfrm>
            <a:off x="7942611" y="3308537"/>
            <a:ext cx="387661" cy="387661"/>
            <a:chOff x="2869999" y="1687279"/>
            <a:chExt cx="397887" cy="397887"/>
          </a:xfrm>
        </p:grpSpPr>
        <p:sp>
          <p:nvSpPr>
            <p:cNvPr id="8568" name="Google Shape;8568;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78"/>
          <p:cNvGrpSpPr/>
          <p:nvPr/>
        </p:nvGrpSpPr>
        <p:grpSpPr>
          <a:xfrm>
            <a:off x="2477718" y="3828664"/>
            <a:ext cx="386807" cy="386929"/>
            <a:chOff x="3902887" y="1687655"/>
            <a:chExt cx="397010" cy="397135"/>
          </a:xfrm>
        </p:grpSpPr>
        <p:sp>
          <p:nvSpPr>
            <p:cNvPr id="8571" name="Google Shape;8571;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3" name="Google Shape;8573;p78"/>
          <p:cNvGrpSpPr/>
          <p:nvPr/>
        </p:nvGrpSpPr>
        <p:grpSpPr>
          <a:xfrm>
            <a:off x="3515416" y="3828288"/>
            <a:ext cx="387681" cy="387681"/>
            <a:chOff x="4933458" y="1687279"/>
            <a:chExt cx="397907" cy="397907"/>
          </a:xfrm>
        </p:grpSpPr>
        <p:sp>
          <p:nvSpPr>
            <p:cNvPr id="8574" name="Google Shape;8574;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78"/>
          <p:cNvGrpSpPr/>
          <p:nvPr/>
        </p:nvGrpSpPr>
        <p:grpSpPr>
          <a:xfrm>
            <a:off x="6348367" y="3308537"/>
            <a:ext cx="387661" cy="387661"/>
            <a:chOff x="1379798" y="1723250"/>
            <a:chExt cx="397887" cy="397887"/>
          </a:xfrm>
        </p:grpSpPr>
        <p:sp>
          <p:nvSpPr>
            <p:cNvPr id="8577" name="Google Shape;8577;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78"/>
          <p:cNvGrpSpPr/>
          <p:nvPr/>
        </p:nvGrpSpPr>
        <p:grpSpPr>
          <a:xfrm>
            <a:off x="5286246" y="3308537"/>
            <a:ext cx="387681" cy="387661"/>
            <a:chOff x="266768" y="1721375"/>
            <a:chExt cx="397907" cy="397887"/>
          </a:xfrm>
        </p:grpSpPr>
        <p:sp>
          <p:nvSpPr>
            <p:cNvPr id="8582" name="Google Shape;8582;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4" name="Google Shape;8584;p78"/>
          <p:cNvGrpSpPr/>
          <p:nvPr/>
        </p:nvGrpSpPr>
        <p:grpSpPr>
          <a:xfrm>
            <a:off x="5817327" y="3308537"/>
            <a:ext cx="387641" cy="387661"/>
            <a:chOff x="864491" y="1723250"/>
            <a:chExt cx="397866" cy="397887"/>
          </a:xfrm>
        </p:grpSpPr>
        <p:sp>
          <p:nvSpPr>
            <p:cNvPr id="8585" name="Google Shape;8585;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88" name="Google Shape;8588;p7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9" name="Google Shape;8589;p78"/>
          <p:cNvGrpSpPr/>
          <p:nvPr/>
        </p:nvGrpSpPr>
        <p:grpSpPr>
          <a:xfrm>
            <a:off x="7411672" y="3308924"/>
            <a:ext cx="387539" cy="386888"/>
            <a:chOff x="2408992" y="1722875"/>
            <a:chExt cx="397761" cy="397093"/>
          </a:xfrm>
        </p:grpSpPr>
        <p:sp>
          <p:nvSpPr>
            <p:cNvPr id="8590" name="Google Shape;8590;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95" name="Shape 8595"/>
        <p:cNvGrpSpPr/>
        <p:nvPr/>
      </p:nvGrpSpPr>
      <p:grpSpPr>
        <a:xfrm>
          <a:off x="0" y="0"/>
          <a:ext cx="0" cy="0"/>
          <a:chOff x="0" y="0"/>
          <a:chExt cx="0" cy="0"/>
        </a:xfrm>
      </p:grpSpPr>
      <p:pic>
        <p:nvPicPr>
          <p:cNvPr id="8596" name="Google Shape;8596;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6"/>
          <p:cNvSpPr txBox="1"/>
          <p:nvPr>
            <p:ph idx="1" type="subTitle"/>
          </p:nvPr>
        </p:nvSpPr>
        <p:spPr>
          <a:xfrm>
            <a:off x="1894475" y="1126950"/>
            <a:ext cx="5397600" cy="21009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s" sz="2700"/>
              <a:t>“This is a</a:t>
            </a:r>
            <a:r>
              <a:rPr b="1" i="0" lang="es" sz="2700"/>
              <a:t> </a:t>
            </a:r>
            <a:r>
              <a:rPr b="1" i="0" lang="es" sz="2700" u="sng"/>
              <a:t>quote</a:t>
            </a:r>
            <a:r>
              <a:rPr b="1" i="0" lang="es" sz="2700"/>
              <a:t>. Words full of wisdom that someone important said and can make the reader get inspired.”</a:t>
            </a:r>
            <a:endParaRPr b="1" i="0" sz="2700"/>
          </a:p>
          <a:p>
            <a:pPr indent="0" lvl="0" marL="0" rtl="0" algn="l">
              <a:spcBef>
                <a:spcPts val="0"/>
              </a:spcBef>
              <a:spcAft>
                <a:spcPts val="0"/>
              </a:spcAft>
              <a:buNone/>
            </a:pPr>
            <a:r>
              <a:t/>
            </a:r>
            <a:endParaRPr i="0" sz="2700"/>
          </a:p>
        </p:txBody>
      </p:sp>
      <p:sp>
        <p:nvSpPr>
          <p:cNvPr id="231" name="Google Shape;231;p3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
        <p:nvSpPr>
          <p:cNvPr id="232" name="Google Shape;232;p36"/>
          <p:cNvSpPr txBox="1"/>
          <p:nvPr>
            <p:ph idx="2" type="subTitle"/>
          </p:nvPr>
        </p:nvSpPr>
        <p:spPr>
          <a:xfrm>
            <a:off x="1894475" y="2977400"/>
            <a:ext cx="29208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a:t>
            </a:r>
            <a:r>
              <a:rPr lang="es">
                <a:solidFill>
                  <a:schemeClr val="lt1"/>
                </a:solidFill>
              </a:rPr>
              <a:t>Someone famous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ph type="title"/>
          </p:nvPr>
        </p:nvSpPr>
        <p:spPr>
          <a:xfrm>
            <a:off x="4598900" y="1491800"/>
            <a:ext cx="3593700" cy="12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t>1. </a:t>
            </a:r>
            <a:r>
              <a:rPr lang="es"/>
              <a:t>This is a great</a:t>
            </a:r>
            <a:r>
              <a:rPr lang="es"/>
              <a:t> </a:t>
            </a:r>
            <a:r>
              <a:rPr lang="es"/>
              <a:t>headline</a:t>
            </a:r>
            <a:endParaRPr/>
          </a:p>
        </p:txBody>
      </p:sp>
      <p:sp>
        <p:nvSpPr>
          <p:cNvPr id="238" name="Google Shape;238;p37"/>
          <p:cNvSpPr txBox="1"/>
          <p:nvPr>
            <p:ph idx="1" type="subTitle"/>
          </p:nvPr>
        </p:nvSpPr>
        <p:spPr>
          <a:xfrm>
            <a:off x="4598900" y="2968192"/>
            <a:ext cx="2920800" cy="15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And this is the subtitle that makes it comprehensible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8"/>
          <p:cNvSpPr txBox="1"/>
          <p:nvPr>
            <p:ph idx="1" type="body"/>
          </p:nvPr>
        </p:nvSpPr>
        <p:spPr>
          <a:xfrm>
            <a:off x="1454050" y="1904925"/>
            <a:ext cx="5877000" cy="250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Do you know what helps </a:t>
            </a:r>
            <a:r>
              <a:rPr lang="es"/>
              <a:t>you </a:t>
            </a:r>
            <a:r>
              <a:rPr lang="es"/>
              <a:t>make your point clear? Lists like this one:</a:t>
            </a:r>
            <a:br>
              <a:rPr lang="es"/>
            </a:br>
            <a:endParaRPr>
              <a:solidFill>
                <a:schemeClr val="dk2"/>
              </a:solidFill>
            </a:endParaRPr>
          </a:p>
          <a:p>
            <a:pPr indent="0" lvl="0" marL="457200" rtl="0" algn="ctr">
              <a:spcBef>
                <a:spcPts val="0"/>
              </a:spcBef>
              <a:spcAft>
                <a:spcPts val="0"/>
              </a:spcAft>
              <a:buNone/>
            </a:pPr>
            <a:r>
              <a:rPr b="1" lang="es">
                <a:solidFill>
                  <a:schemeClr val="dk2"/>
                </a:solidFill>
                <a:latin typeface="Ubuntu"/>
                <a:ea typeface="Ubuntu"/>
                <a:cs typeface="Ubuntu"/>
                <a:sym typeface="Ubuntu"/>
              </a:rPr>
              <a:t>Because they’re simple </a:t>
            </a:r>
            <a:endParaRPr b="1">
              <a:solidFill>
                <a:schemeClr val="dk2"/>
              </a:solidFill>
              <a:latin typeface="Ubuntu"/>
              <a:ea typeface="Ubuntu"/>
              <a:cs typeface="Ubuntu"/>
              <a:sym typeface="Ubuntu"/>
            </a:endParaRPr>
          </a:p>
          <a:p>
            <a:pPr indent="0" lvl="0" marL="457200" rtl="0" algn="ctr">
              <a:spcBef>
                <a:spcPts val="0"/>
              </a:spcBef>
              <a:spcAft>
                <a:spcPts val="0"/>
              </a:spcAft>
              <a:buNone/>
            </a:pPr>
            <a:r>
              <a:rPr b="1" lang="es">
                <a:solidFill>
                  <a:schemeClr val="dk2"/>
                </a:solidFill>
                <a:latin typeface="Ubuntu"/>
                <a:ea typeface="Ubuntu"/>
                <a:cs typeface="Ubuntu"/>
                <a:sym typeface="Ubuntu"/>
              </a:rPr>
              <a:t>You can organize your ideas clearly</a:t>
            </a:r>
            <a:endParaRPr b="1">
              <a:solidFill>
                <a:schemeClr val="dk2"/>
              </a:solidFill>
              <a:latin typeface="Ubuntu"/>
              <a:ea typeface="Ubuntu"/>
              <a:cs typeface="Ubuntu"/>
              <a:sym typeface="Ubuntu"/>
            </a:endParaRPr>
          </a:p>
          <a:p>
            <a:pPr indent="0" lvl="0" marL="457200" rtl="0" algn="ctr">
              <a:spcBef>
                <a:spcPts val="0"/>
              </a:spcBef>
              <a:spcAft>
                <a:spcPts val="0"/>
              </a:spcAft>
              <a:buNone/>
            </a:pPr>
            <a:r>
              <a:rPr b="1" lang="es">
                <a:solidFill>
                  <a:schemeClr val="dk2"/>
                </a:solidFill>
                <a:latin typeface="Ubuntu"/>
                <a:ea typeface="Ubuntu"/>
                <a:cs typeface="Ubuntu"/>
                <a:sym typeface="Ubuntu"/>
              </a:rPr>
              <a:t>And because you’ll never forget to buy milk!</a:t>
            </a:r>
            <a:endParaRPr b="1">
              <a:solidFill>
                <a:schemeClr val="dk2"/>
              </a:solidFill>
              <a:latin typeface="Ubuntu"/>
              <a:ea typeface="Ubuntu"/>
              <a:cs typeface="Ubuntu"/>
              <a:sym typeface="Ubuntu"/>
            </a:endParaRPr>
          </a:p>
          <a:p>
            <a:pPr indent="0" lvl="0" marL="0" rtl="0" algn="ctr">
              <a:spcBef>
                <a:spcPts val="0"/>
              </a:spcBef>
              <a:spcAft>
                <a:spcPts val="0"/>
              </a:spcAft>
              <a:buNone/>
            </a:pPr>
            <a:r>
              <a:t/>
            </a:r>
            <a:endParaRPr/>
          </a:p>
          <a:p>
            <a:pPr indent="0" lvl="0" marL="0" rtl="0" algn="ctr">
              <a:spcBef>
                <a:spcPts val="0"/>
              </a:spcBef>
              <a:spcAft>
                <a:spcPts val="0"/>
              </a:spcAft>
              <a:buNone/>
            </a:pPr>
            <a:r>
              <a:rPr lang="es"/>
              <a:t>And the most important thing: the audience won’t miss the point of your presentation</a:t>
            </a:r>
            <a:endParaRPr/>
          </a:p>
        </p:txBody>
      </p:sp>
      <p:sp>
        <p:nvSpPr>
          <p:cNvPr id="244" name="Google Shape;244;p38"/>
          <p:cNvSpPr txBox="1"/>
          <p:nvPr>
            <p:ph type="title"/>
          </p:nvPr>
        </p:nvSpPr>
        <p:spPr>
          <a:xfrm>
            <a:off x="0" y="216225"/>
            <a:ext cx="9144000" cy="913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2400"/>
              <a:t>T</a:t>
            </a:r>
            <a:r>
              <a:rPr lang="es" sz="2400"/>
              <a:t>he slide title goes here!</a:t>
            </a:r>
            <a:endParaRPr sz="2400"/>
          </a:p>
        </p:txBody>
      </p:sp>
      <p:sp>
        <p:nvSpPr>
          <p:cNvPr id="245" name="Google Shape;245;p3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idx="4" type="title"/>
          </p:nvPr>
        </p:nvSpPr>
        <p:spPr>
          <a:xfrm>
            <a:off x="-11850" y="927075"/>
            <a:ext cx="91440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400"/>
              <a:t>Maybe you need to divide the content</a:t>
            </a:r>
            <a:endParaRPr sz="2400"/>
          </a:p>
        </p:txBody>
      </p:sp>
      <p:sp>
        <p:nvSpPr>
          <p:cNvPr id="251" name="Google Shape;251;p3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s" sz="1200">
                <a:solidFill>
                  <a:srgbClr val="CCCCCC"/>
                </a:solidFill>
                <a:latin typeface="Arvo"/>
                <a:ea typeface="Arvo"/>
                <a:cs typeface="Arvo"/>
                <a:sym typeface="Arvo"/>
              </a:rPr>
              <a:t>‹#›</a:t>
            </a:fld>
            <a:endParaRPr sz="1200">
              <a:solidFill>
                <a:srgbClr val="CCCCCC"/>
              </a:solidFill>
              <a:latin typeface="Arvo"/>
              <a:ea typeface="Arvo"/>
              <a:cs typeface="Arvo"/>
              <a:sym typeface="Arvo"/>
            </a:endParaRPr>
          </a:p>
        </p:txBody>
      </p:sp>
      <p:cxnSp>
        <p:nvCxnSpPr>
          <p:cNvPr id="252" name="Google Shape;252;p39"/>
          <p:cNvCxnSpPr/>
          <p:nvPr/>
        </p:nvCxnSpPr>
        <p:spPr>
          <a:xfrm>
            <a:off x="4550550" y="1941425"/>
            <a:ext cx="0" cy="1927500"/>
          </a:xfrm>
          <a:prstGeom prst="straightConnector1">
            <a:avLst/>
          </a:prstGeom>
          <a:noFill/>
          <a:ln cap="flat" cmpd="sng" w="38100">
            <a:solidFill>
              <a:schemeClr val="accent1"/>
            </a:solidFill>
            <a:prstDash val="solid"/>
            <a:round/>
            <a:headEnd len="med" w="med" type="none"/>
            <a:tailEnd len="med" w="med" type="none"/>
          </a:ln>
        </p:spPr>
      </p:cxnSp>
      <p:sp>
        <p:nvSpPr>
          <p:cNvPr id="253" name="Google Shape;253;p39"/>
          <p:cNvSpPr txBox="1"/>
          <p:nvPr>
            <p:ph type="ctrTitle"/>
          </p:nvPr>
        </p:nvSpPr>
        <p:spPr>
          <a:xfrm>
            <a:off x="1113228" y="1571550"/>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a:latin typeface="Ubuntu Medium"/>
                <a:ea typeface="Ubuntu Medium"/>
                <a:cs typeface="Ubuntu Medium"/>
                <a:sym typeface="Ubuntu Medium"/>
              </a:rPr>
              <a:t>MERCURY</a:t>
            </a:r>
            <a:endParaRPr/>
          </a:p>
        </p:txBody>
      </p:sp>
      <p:sp>
        <p:nvSpPr>
          <p:cNvPr id="254" name="Google Shape;254;p39"/>
          <p:cNvSpPr txBox="1"/>
          <p:nvPr>
            <p:ph idx="1" type="subTitle"/>
          </p:nvPr>
        </p:nvSpPr>
        <p:spPr>
          <a:xfrm>
            <a:off x="1113225" y="2177000"/>
            <a:ext cx="3101400" cy="21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55" name="Google Shape;255;p39"/>
          <p:cNvSpPr txBox="1"/>
          <p:nvPr>
            <p:ph idx="2" type="ctrTitle"/>
          </p:nvPr>
        </p:nvSpPr>
        <p:spPr>
          <a:xfrm>
            <a:off x="4818378" y="1571550"/>
            <a:ext cx="3169500" cy="644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VENUS</a:t>
            </a:r>
            <a:endParaRPr/>
          </a:p>
        </p:txBody>
      </p:sp>
      <p:sp>
        <p:nvSpPr>
          <p:cNvPr id="256" name="Google Shape;256;p39"/>
          <p:cNvSpPr txBox="1"/>
          <p:nvPr>
            <p:ph idx="3" type="subTitle"/>
          </p:nvPr>
        </p:nvSpPr>
        <p:spPr>
          <a:xfrm>
            <a:off x="4818375" y="2177000"/>
            <a:ext cx="3101400" cy="212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626079" y="980260"/>
            <a:ext cx="3571500" cy="57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t>Maybe you need to divide the content</a:t>
            </a:r>
            <a:endParaRPr b="1"/>
          </a:p>
        </p:txBody>
      </p:sp>
      <p:sp>
        <p:nvSpPr>
          <p:cNvPr id="262" name="Google Shape;262;p4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fld id="{00000000-1234-1234-1234-123412341234}" type="slidenum">
              <a:rPr lang="es">
                <a:solidFill>
                  <a:srgbClr val="B7B7B7"/>
                </a:solidFill>
              </a:rPr>
              <a:t>‹#›</a:t>
            </a:fld>
            <a:endParaRPr>
              <a:solidFill>
                <a:srgbClr val="B7B7B7"/>
              </a:solidFill>
            </a:endParaRPr>
          </a:p>
        </p:txBody>
      </p:sp>
      <p:sp>
        <p:nvSpPr>
          <p:cNvPr id="263" name="Google Shape;263;p40"/>
          <p:cNvSpPr txBox="1"/>
          <p:nvPr>
            <p:ph idx="1" type="subTitle"/>
          </p:nvPr>
        </p:nvSpPr>
        <p:spPr>
          <a:xfrm>
            <a:off x="626079" y="2261500"/>
            <a:ext cx="3606600" cy="194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64" name="Google Shape;264;p40"/>
          <p:cNvSpPr txBox="1"/>
          <p:nvPr>
            <p:ph idx="2" type="subTitle"/>
          </p:nvPr>
        </p:nvSpPr>
        <p:spPr>
          <a:xfrm>
            <a:off x="5079304" y="2261500"/>
            <a:ext cx="3606600" cy="1941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
                <a:solidFill>
                  <a:schemeClr val="dk2"/>
                </a:solidFill>
              </a:rPr>
              <a:t>Venus has a beautiful name and is the second planet from the Sun. It’s terribly hot—even hotter than Mercury—and its atmosphere is extremely poisonous. It’s the second-brightest natural object in the night sky after the Moon</a:t>
            </a:r>
            <a:endParaRPr>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nimal Charm">
  <a:themeElements>
    <a:clrScheme name="Simple Light">
      <a:dk1>
        <a:srgbClr val="434343"/>
      </a:dk1>
      <a:lt1>
        <a:srgbClr val="FFFFFF"/>
      </a:lt1>
      <a:dk2>
        <a:srgbClr val="666666"/>
      </a:dk2>
      <a:lt2>
        <a:srgbClr val="999999"/>
      </a:lt2>
      <a:accent1>
        <a:srgbClr val="FFD969"/>
      </a:accent1>
      <a:accent2>
        <a:srgbClr val="FCE5A3"/>
      </a:accent2>
      <a:accent3>
        <a:srgbClr val="B88E13"/>
      </a:accent3>
      <a:accent4>
        <a:srgbClr val="8D711F"/>
      </a:accent4>
      <a:accent5>
        <a:srgbClr val="D3AA31"/>
      </a:accent5>
      <a:accent6>
        <a:srgbClr val="E9DBB1"/>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